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33"/>
  </p:notesMasterIdLst>
  <p:sldIdLst>
    <p:sldId id="256" r:id="rId5"/>
    <p:sldId id="276" r:id="rId6"/>
    <p:sldId id="287" r:id="rId7"/>
    <p:sldId id="286" r:id="rId8"/>
    <p:sldId id="292" r:id="rId9"/>
    <p:sldId id="277" r:id="rId10"/>
    <p:sldId id="291" r:id="rId11"/>
    <p:sldId id="296" r:id="rId12"/>
    <p:sldId id="278" r:id="rId13"/>
    <p:sldId id="268" r:id="rId14"/>
    <p:sldId id="279" r:id="rId15"/>
    <p:sldId id="295" r:id="rId16"/>
    <p:sldId id="307" r:id="rId17"/>
    <p:sldId id="309" r:id="rId18"/>
    <p:sldId id="306" r:id="rId19"/>
    <p:sldId id="311" r:id="rId20"/>
    <p:sldId id="290" r:id="rId21"/>
    <p:sldId id="298" r:id="rId22"/>
    <p:sldId id="310" r:id="rId23"/>
    <p:sldId id="294" r:id="rId24"/>
    <p:sldId id="283" r:id="rId25"/>
    <p:sldId id="308" r:id="rId26"/>
    <p:sldId id="282" r:id="rId27"/>
    <p:sldId id="275" r:id="rId28"/>
    <p:sldId id="280" r:id="rId29"/>
    <p:sldId id="284" r:id="rId30"/>
    <p:sldId id="304" r:id="rId31"/>
    <p:sldId id="293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te Holhjem" initials="MH" lastIdx="1" clrIdx="0">
    <p:extLst>
      <p:ext uri="{19B8F6BF-5375-455C-9EA6-DF929625EA0E}">
        <p15:presenceInfo xmlns:p15="http://schemas.microsoft.com/office/powerpoint/2012/main" userId="S-1-5-21-1927809936-1189766144-1318725885-1889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iddels stil 2 - aks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iddels stil 2 - aks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1E4AEA4-8DFA-4A89-87EB-49C32662AFE0}" styleName="Middels stil 2 – uthevin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iddels stil 4 – utheving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Middels stil 4 – utheving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70" autoAdjust="0"/>
    <p:restoredTop sz="81533" autoAdjust="0"/>
  </p:normalViewPr>
  <p:slideViewPr>
    <p:cSldViewPr snapToGrid="0" snapToObjects="1">
      <p:cViewPr varScale="1">
        <p:scale>
          <a:sx n="90" d="100"/>
          <a:sy n="90" d="100"/>
        </p:scale>
        <p:origin x="300" y="9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AFC469-80D2-4A90-AF16-38125652D302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07C12CF-1CAD-42F7-9654-C2112B27E372}">
      <dgm:prSet phldrT="[Text]"/>
      <dgm:spPr/>
      <dgm:t>
        <a:bodyPr/>
        <a:lstStyle/>
        <a:p>
          <a:r>
            <a:rPr lang="en-US" dirty="0"/>
            <a:t>Sanksjon</a:t>
          </a:r>
        </a:p>
      </dgm:t>
    </dgm:pt>
    <dgm:pt modelId="{3B859FE3-965E-43DD-8C6D-5CBF96151B7A}" type="parTrans" cxnId="{35083E08-3ECF-4886-B0D8-5E964032B842}">
      <dgm:prSet/>
      <dgm:spPr/>
      <dgm:t>
        <a:bodyPr/>
        <a:lstStyle/>
        <a:p>
          <a:endParaRPr lang="en-US"/>
        </a:p>
      </dgm:t>
    </dgm:pt>
    <dgm:pt modelId="{97E159F3-8247-4BD5-90E6-61F28C1115D4}" type="sibTrans" cxnId="{35083E08-3ECF-4886-B0D8-5E964032B842}">
      <dgm:prSet/>
      <dgm:spPr/>
      <dgm:t>
        <a:bodyPr/>
        <a:lstStyle/>
        <a:p>
          <a:endParaRPr lang="en-US"/>
        </a:p>
      </dgm:t>
    </dgm:pt>
    <dgm:pt modelId="{FA172A7F-51C3-4579-B022-718675543507}">
      <dgm:prSet phldrT="[Text]"/>
      <dgm:spPr/>
      <dgm:t>
        <a:bodyPr/>
        <a:lstStyle/>
        <a:p>
          <a:r>
            <a:rPr lang="en-US" dirty="0"/>
            <a:t>Opptakskarantene</a:t>
          </a:r>
        </a:p>
      </dgm:t>
    </dgm:pt>
    <dgm:pt modelId="{7F01731C-90A6-4129-B5FD-10B8D249DD7D}" type="parTrans" cxnId="{BBA6F95A-FE04-44E5-816B-496FE34D847E}">
      <dgm:prSet/>
      <dgm:spPr>
        <a:ln w="28575"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E6460A1B-E0B6-4B73-B201-CFABEDCA85BF}" type="sibTrans" cxnId="{BBA6F95A-FE04-44E5-816B-496FE34D847E}">
      <dgm:prSet/>
      <dgm:spPr/>
      <dgm:t>
        <a:bodyPr/>
        <a:lstStyle/>
        <a:p>
          <a:endParaRPr lang="en-US"/>
        </a:p>
      </dgm:t>
    </dgm:pt>
    <dgm:pt modelId="{3E9033C3-D358-4B11-8620-CA2227408621}">
      <dgm:prSet phldrT="[Text]"/>
      <dgm:spPr/>
      <dgm:t>
        <a:bodyPr/>
        <a:lstStyle/>
        <a:p>
          <a:r>
            <a:rPr lang="en-US" dirty="0"/>
            <a:t>Eksamenskarantene</a:t>
          </a:r>
        </a:p>
      </dgm:t>
    </dgm:pt>
    <dgm:pt modelId="{C82AA197-DC2C-4534-969D-01F17172BFCB}" type="parTrans" cxnId="{3775D6BE-1508-44AF-BD60-D15B8832A701}">
      <dgm:prSet/>
      <dgm:spPr>
        <a:ln w="28575"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7CB5CA77-B0E4-4606-9BAD-4C4942E9E8AA}" type="sibTrans" cxnId="{3775D6BE-1508-44AF-BD60-D15B8832A701}">
      <dgm:prSet/>
      <dgm:spPr/>
      <dgm:t>
        <a:bodyPr/>
        <a:lstStyle/>
        <a:p>
          <a:endParaRPr lang="en-US"/>
        </a:p>
      </dgm:t>
    </dgm:pt>
    <dgm:pt modelId="{F0BDFA6F-7C20-4CD9-8132-E4F8A9E01B4E}">
      <dgm:prSet phldrT="[Text]"/>
      <dgm:spPr/>
      <dgm:t>
        <a:bodyPr/>
        <a:lstStyle/>
        <a:p>
          <a:r>
            <a:rPr lang="en-US" dirty="0"/>
            <a:t>Utestenging</a:t>
          </a:r>
        </a:p>
      </dgm:t>
    </dgm:pt>
    <dgm:pt modelId="{FDC9D695-4026-4B8C-B345-D86A5BC52A49}" type="parTrans" cxnId="{37DD32DC-133E-43D0-AFDE-F6151EBF499A}">
      <dgm:prSet/>
      <dgm:spPr>
        <a:ln w="28575"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D9553219-2AB6-40C7-93CD-5B3E78A3D623}" type="sibTrans" cxnId="{37DD32DC-133E-43D0-AFDE-F6151EBF499A}">
      <dgm:prSet/>
      <dgm:spPr/>
      <dgm:t>
        <a:bodyPr/>
        <a:lstStyle/>
        <a:p>
          <a:endParaRPr lang="en-US"/>
        </a:p>
      </dgm:t>
    </dgm:pt>
    <dgm:pt modelId="{8213ECA3-E7A5-456E-BED9-B9271A0E9FD2}">
      <dgm:prSet/>
      <dgm:spPr/>
      <dgm:t>
        <a:bodyPr/>
        <a:lstStyle/>
        <a:p>
          <a:r>
            <a:rPr lang="en-US" dirty="0"/>
            <a:t>Bortvisning</a:t>
          </a:r>
        </a:p>
      </dgm:t>
    </dgm:pt>
    <dgm:pt modelId="{9713AB79-BF45-4455-BE13-2E3B4AF2832D}" type="parTrans" cxnId="{E5CBF262-C3D6-412D-8DAA-D7052FEE259A}">
      <dgm:prSet/>
      <dgm:spPr>
        <a:ln w="28575"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2FEF3DEE-4C4A-4113-97C2-0AFAD1205C85}" type="sibTrans" cxnId="{E5CBF262-C3D6-412D-8DAA-D7052FEE259A}">
      <dgm:prSet/>
      <dgm:spPr/>
      <dgm:t>
        <a:bodyPr/>
        <a:lstStyle/>
        <a:p>
          <a:endParaRPr lang="en-US"/>
        </a:p>
      </dgm:t>
    </dgm:pt>
    <dgm:pt modelId="{D7DA1594-1E02-4B25-AA31-EF3D0EEAFA8A}">
      <dgm:prSet/>
      <dgm:spPr/>
      <dgm:t>
        <a:bodyPr/>
        <a:lstStyle/>
        <a:p>
          <a:r>
            <a:rPr lang="en-US" dirty="0"/>
            <a:t>Vurdert uskikket</a:t>
          </a:r>
        </a:p>
      </dgm:t>
    </dgm:pt>
    <dgm:pt modelId="{521CBD5D-7D8A-4992-8B3D-D59831529A7B}" type="parTrans" cxnId="{51E563A7-3B1A-4E57-BC0D-F3693C1814D7}">
      <dgm:prSet/>
      <dgm:spPr>
        <a:ln w="28575"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F3D4D9E7-E89B-40E3-A392-4322A34B57A8}" type="sibTrans" cxnId="{51E563A7-3B1A-4E57-BC0D-F3693C1814D7}">
      <dgm:prSet/>
      <dgm:spPr/>
      <dgm:t>
        <a:bodyPr/>
        <a:lstStyle/>
        <a:p>
          <a:endParaRPr lang="en-US"/>
        </a:p>
      </dgm:t>
    </dgm:pt>
    <dgm:pt modelId="{6DDCE51E-B183-422C-B077-08B43B063B48}" type="pres">
      <dgm:prSet presAssocID="{56AFC469-80D2-4A90-AF16-38125652D30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nb-NO"/>
        </a:p>
      </dgm:t>
    </dgm:pt>
    <dgm:pt modelId="{D3AF08BC-560D-481A-A273-A60B89426380}" type="pres">
      <dgm:prSet presAssocID="{507C12CF-1CAD-42F7-9654-C2112B27E372}" presName="hierRoot1" presStyleCnt="0">
        <dgm:presLayoutVars>
          <dgm:hierBranch val="init"/>
        </dgm:presLayoutVars>
      </dgm:prSet>
      <dgm:spPr/>
    </dgm:pt>
    <dgm:pt modelId="{89A9B4F4-A42D-4B2C-A6C5-424B4570DB7E}" type="pres">
      <dgm:prSet presAssocID="{507C12CF-1CAD-42F7-9654-C2112B27E372}" presName="rootComposite1" presStyleCnt="0"/>
      <dgm:spPr/>
    </dgm:pt>
    <dgm:pt modelId="{C4097E0D-EF39-4DD0-BC32-E5CA34C0F7B5}" type="pres">
      <dgm:prSet presAssocID="{507C12CF-1CAD-42F7-9654-C2112B27E372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E29A1CEB-42E5-4B29-A779-7D941F6283A4}" type="pres">
      <dgm:prSet presAssocID="{507C12CF-1CAD-42F7-9654-C2112B27E372}" presName="rootConnector1" presStyleLbl="node1" presStyleIdx="0" presStyleCnt="0"/>
      <dgm:spPr/>
      <dgm:t>
        <a:bodyPr/>
        <a:lstStyle/>
        <a:p>
          <a:endParaRPr lang="nb-NO"/>
        </a:p>
      </dgm:t>
    </dgm:pt>
    <dgm:pt modelId="{EF795CA6-13CF-4C3A-8AA1-0AF18FC53AA0}" type="pres">
      <dgm:prSet presAssocID="{507C12CF-1CAD-42F7-9654-C2112B27E372}" presName="hierChild2" presStyleCnt="0"/>
      <dgm:spPr/>
    </dgm:pt>
    <dgm:pt modelId="{5F6DB57D-1459-4E67-A464-9E7F9AD66D64}" type="pres">
      <dgm:prSet presAssocID="{7F01731C-90A6-4129-B5FD-10B8D249DD7D}" presName="Name37" presStyleLbl="parChTrans1D2" presStyleIdx="0" presStyleCnt="5"/>
      <dgm:spPr/>
      <dgm:t>
        <a:bodyPr/>
        <a:lstStyle/>
        <a:p>
          <a:endParaRPr lang="nb-NO"/>
        </a:p>
      </dgm:t>
    </dgm:pt>
    <dgm:pt modelId="{86979C23-4D1B-4C2F-9C3E-0E80835A5515}" type="pres">
      <dgm:prSet presAssocID="{FA172A7F-51C3-4579-B022-718675543507}" presName="hierRoot2" presStyleCnt="0">
        <dgm:presLayoutVars>
          <dgm:hierBranch val="init"/>
        </dgm:presLayoutVars>
      </dgm:prSet>
      <dgm:spPr/>
    </dgm:pt>
    <dgm:pt modelId="{4307A0C0-C2B5-417D-9F3B-FF56BC7F51BE}" type="pres">
      <dgm:prSet presAssocID="{FA172A7F-51C3-4579-B022-718675543507}" presName="rootComposite" presStyleCnt="0"/>
      <dgm:spPr/>
    </dgm:pt>
    <dgm:pt modelId="{41903EB2-C665-4177-B150-91FA97CDE177}" type="pres">
      <dgm:prSet presAssocID="{FA172A7F-51C3-4579-B022-718675543507}" presName="rootText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0A98A67E-68AD-468C-B90A-3199388A60C4}" type="pres">
      <dgm:prSet presAssocID="{FA172A7F-51C3-4579-B022-718675543507}" presName="rootConnector" presStyleLbl="node2" presStyleIdx="0" presStyleCnt="5"/>
      <dgm:spPr/>
      <dgm:t>
        <a:bodyPr/>
        <a:lstStyle/>
        <a:p>
          <a:endParaRPr lang="nb-NO"/>
        </a:p>
      </dgm:t>
    </dgm:pt>
    <dgm:pt modelId="{DCD4AE86-352B-45B4-9098-34E7732B5C28}" type="pres">
      <dgm:prSet presAssocID="{FA172A7F-51C3-4579-B022-718675543507}" presName="hierChild4" presStyleCnt="0"/>
      <dgm:spPr/>
    </dgm:pt>
    <dgm:pt modelId="{0CBECF51-D157-4A3A-9C71-1F40375A2FEB}" type="pres">
      <dgm:prSet presAssocID="{FA172A7F-51C3-4579-B022-718675543507}" presName="hierChild5" presStyleCnt="0"/>
      <dgm:spPr/>
    </dgm:pt>
    <dgm:pt modelId="{89EC2218-7BFD-4A9F-B7EC-F75EB73F05F0}" type="pres">
      <dgm:prSet presAssocID="{C82AA197-DC2C-4534-969D-01F17172BFCB}" presName="Name37" presStyleLbl="parChTrans1D2" presStyleIdx="1" presStyleCnt="5"/>
      <dgm:spPr/>
      <dgm:t>
        <a:bodyPr/>
        <a:lstStyle/>
        <a:p>
          <a:endParaRPr lang="nb-NO"/>
        </a:p>
      </dgm:t>
    </dgm:pt>
    <dgm:pt modelId="{1359EFF1-153A-4274-A1F4-F10BBD3CCEEF}" type="pres">
      <dgm:prSet presAssocID="{3E9033C3-D358-4B11-8620-CA2227408621}" presName="hierRoot2" presStyleCnt="0">
        <dgm:presLayoutVars>
          <dgm:hierBranch val="init"/>
        </dgm:presLayoutVars>
      </dgm:prSet>
      <dgm:spPr/>
    </dgm:pt>
    <dgm:pt modelId="{D621DBF9-E9ED-40C1-89D5-79EA02147488}" type="pres">
      <dgm:prSet presAssocID="{3E9033C3-D358-4B11-8620-CA2227408621}" presName="rootComposite" presStyleCnt="0"/>
      <dgm:spPr/>
    </dgm:pt>
    <dgm:pt modelId="{1BE8BCC1-0C0C-4D32-9335-471DFBF29003}" type="pres">
      <dgm:prSet presAssocID="{3E9033C3-D358-4B11-8620-CA2227408621}" presName="rootText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522DF447-BD9A-42F5-9A5C-86F51458FE66}" type="pres">
      <dgm:prSet presAssocID="{3E9033C3-D358-4B11-8620-CA2227408621}" presName="rootConnector" presStyleLbl="node2" presStyleIdx="1" presStyleCnt="5"/>
      <dgm:spPr/>
      <dgm:t>
        <a:bodyPr/>
        <a:lstStyle/>
        <a:p>
          <a:endParaRPr lang="nb-NO"/>
        </a:p>
      </dgm:t>
    </dgm:pt>
    <dgm:pt modelId="{242789BF-DBDD-42C8-853B-A27E83E52E19}" type="pres">
      <dgm:prSet presAssocID="{3E9033C3-D358-4B11-8620-CA2227408621}" presName="hierChild4" presStyleCnt="0"/>
      <dgm:spPr/>
    </dgm:pt>
    <dgm:pt modelId="{01B1C947-6705-4892-9041-37FE6D525D42}" type="pres">
      <dgm:prSet presAssocID="{3E9033C3-D358-4B11-8620-CA2227408621}" presName="hierChild5" presStyleCnt="0"/>
      <dgm:spPr/>
    </dgm:pt>
    <dgm:pt modelId="{F12ADA79-E0FF-4641-A128-47113A6F6B3D}" type="pres">
      <dgm:prSet presAssocID="{FDC9D695-4026-4B8C-B345-D86A5BC52A49}" presName="Name37" presStyleLbl="parChTrans1D2" presStyleIdx="2" presStyleCnt="5"/>
      <dgm:spPr/>
      <dgm:t>
        <a:bodyPr/>
        <a:lstStyle/>
        <a:p>
          <a:endParaRPr lang="nb-NO"/>
        </a:p>
      </dgm:t>
    </dgm:pt>
    <dgm:pt modelId="{A99D3877-DA7A-45D7-AEE1-139B7B551D3C}" type="pres">
      <dgm:prSet presAssocID="{F0BDFA6F-7C20-4CD9-8132-E4F8A9E01B4E}" presName="hierRoot2" presStyleCnt="0">
        <dgm:presLayoutVars>
          <dgm:hierBranch val="init"/>
        </dgm:presLayoutVars>
      </dgm:prSet>
      <dgm:spPr/>
    </dgm:pt>
    <dgm:pt modelId="{8CB8ACDB-C49F-452C-A4BB-BA25174A25A3}" type="pres">
      <dgm:prSet presAssocID="{F0BDFA6F-7C20-4CD9-8132-E4F8A9E01B4E}" presName="rootComposite" presStyleCnt="0"/>
      <dgm:spPr/>
    </dgm:pt>
    <dgm:pt modelId="{DF32A72B-A7DA-48D6-A49C-44A2F7C44425}" type="pres">
      <dgm:prSet presAssocID="{F0BDFA6F-7C20-4CD9-8132-E4F8A9E01B4E}" presName="rootText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D215B0FF-77D8-42DA-989F-A09A735C50BE}" type="pres">
      <dgm:prSet presAssocID="{F0BDFA6F-7C20-4CD9-8132-E4F8A9E01B4E}" presName="rootConnector" presStyleLbl="node2" presStyleIdx="2" presStyleCnt="5"/>
      <dgm:spPr/>
      <dgm:t>
        <a:bodyPr/>
        <a:lstStyle/>
        <a:p>
          <a:endParaRPr lang="nb-NO"/>
        </a:p>
      </dgm:t>
    </dgm:pt>
    <dgm:pt modelId="{20F4A48E-668E-4C16-97B2-118FC8A22927}" type="pres">
      <dgm:prSet presAssocID="{F0BDFA6F-7C20-4CD9-8132-E4F8A9E01B4E}" presName="hierChild4" presStyleCnt="0"/>
      <dgm:spPr/>
    </dgm:pt>
    <dgm:pt modelId="{044590F7-B689-4579-BCAD-5D9B5FDD3541}" type="pres">
      <dgm:prSet presAssocID="{F0BDFA6F-7C20-4CD9-8132-E4F8A9E01B4E}" presName="hierChild5" presStyleCnt="0"/>
      <dgm:spPr/>
    </dgm:pt>
    <dgm:pt modelId="{9B870EFA-4049-4B38-98E1-7EF644A93F50}" type="pres">
      <dgm:prSet presAssocID="{9713AB79-BF45-4455-BE13-2E3B4AF2832D}" presName="Name37" presStyleLbl="parChTrans1D2" presStyleIdx="3" presStyleCnt="5"/>
      <dgm:spPr/>
      <dgm:t>
        <a:bodyPr/>
        <a:lstStyle/>
        <a:p>
          <a:endParaRPr lang="nb-NO"/>
        </a:p>
      </dgm:t>
    </dgm:pt>
    <dgm:pt modelId="{E121351D-4760-46C3-A6A6-5D015CD66DDD}" type="pres">
      <dgm:prSet presAssocID="{8213ECA3-E7A5-456E-BED9-B9271A0E9FD2}" presName="hierRoot2" presStyleCnt="0">
        <dgm:presLayoutVars>
          <dgm:hierBranch val="init"/>
        </dgm:presLayoutVars>
      </dgm:prSet>
      <dgm:spPr/>
    </dgm:pt>
    <dgm:pt modelId="{75F04183-882F-475A-9964-A0ED9F48081D}" type="pres">
      <dgm:prSet presAssocID="{8213ECA3-E7A5-456E-BED9-B9271A0E9FD2}" presName="rootComposite" presStyleCnt="0"/>
      <dgm:spPr/>
    </dgm:pt>
    <dgm:pt modelId="{69EB33FF-99CC-445F-A569-26727D64EABA}" type="pres">
      <dgm:prSet presAssocID="{8213ECA3-E7A5-456E-BED9-B9271A0E9FD2}" presName="rootText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68A0E220-438D-4704-A98E-4F036BA9FB5A}" type="pres">
      <dgm:prSet presAssocID="{8213ECA3-E7A5-456E-BED9-B9271A0E9FD2}" presName="rootConnector" presStyleLbl="node2" presStyleIdx="3" presStyleCnt="5"/>
      <dgm:spPr/>
      <dgm:t>
        <a:bodyPr/>
        <a:lstStyle/>
        <a:p>
          <a:endParaRPr lang="nb-NO"/>
        </a:p>
      </dgm:t>
    </dgm:pt>
    <dgm:pt modelId="{D60CB754-0B9F-45FD-81C4-157B957C1228}" type="pres">
      <dgm:prSet presAssocID="{8213ECA3-E7A5-456E-BED9-B9271A0E9FD2}" presName="hierChild4" presStyleCnt="0"/>
      <dgm:spPr/>
    </dgm:pt>
    <dgm:pt modelId="{ABC0E363-3FAF-40AE-9193-7FC73ACB7D81}" type="pres">
      <dgm:prSet presAssocID="{8213ECA3-E7A5-456E-BED9-B9271A0E9FD2}" presName="hierChild5" presStyleCnt="0"/>
      <dgm:spPr/>
    </dgm:pt>
    <dgm:pt modelId="{FC2C30C3-C9F9-4D2D-92B4-1FC6C79C4966}" type="pres">
      <dgm:prSet presAssocID="{521CBD5D-7D8A-4992-8B3D-D59831529A7B}" presName="Name37" presStyleLbl="parChTrans1D2" presStyleIdx="4" presStyleCnt="5"/>
      <dgm:spPr/>
      <dgm:t>
        <a:bodyPr/>
        <a:lstStyle/>
        <a:p>
          <a:endParaRPr lang="nb-NO"/>
        </a:p>
      </dgm:t>
    </dgm:pt>
    <dgm:pt modelId="{B8F6F00D-5644-4A05-8399-2DDFC2097E46}" type="pres">
      <dgm:prSet presAssocID="{D7DA1594-1E02-4B25-AA31-EF3D0EEAFA8A}" presName="hierRoot2" presStyleCnt="0">
        <dgm:presLayoutVars>
          <dgm:hierBranch val="init"/>
        </dgm:presLayoutVars>
      </dgm:prSet>
      <dgm:spPr/>
    </dgm:pt>
    <dgm:pt modelId="{07734B1D-EED7-4EA7-8A42-D2EE5D9C276A}" type="pres">
      <dgm:prSet presAssocID="{D7DA1594-1E02-4B25-AA31-EF3D0EEAFA8A}" presName="rootComposite" presStyleCnt="0"/>
      <dgm:spPr/>
    </dgm:pt>
    <dgm:pt modelId="{D1226CC2-EB2D-41BF-8B9F-3F572AC95B0E}" type="pres">
      <dgm:prSet presAssocID="{D7DA1594-1E02-4B25-AA31-EF3D0EEAFA8A}" presName="rootText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27F39C24-79F8-480D-8481-12B0519DD53D}" type="pres">
      <dgm:prSet presAssocID="{D7DA1594-1E02-4B25-AA31-EF3D0EEAFA8A}" presName="rootConnector" presStyleLbl="node2" presStyleIdx="4" presStyleCnt="5"/>
      <dgm:spPr/>
      <dgm:t>
        <a:bodyPr/>
        <a:lstStyle/>
        <a:p>
          <a:endParaRPr lang="nb-NO"/>
        </a:p>
      </dgm:t>
    </dgm:pt>
    <dgm:pt modelId="{DDC5013E-0B55-4508-83CE-9A69E172A7E9}" type="pres">
      <dgm:prSet presAssocID="{D7DA1594-1E02-4B25-AA31-EF3D0EEAFA8A}" presName="hierChild4" presStyleCnt="0"/>
      <dgm:spPr/>
    </dgm:pt>
    <dgm:pt modelId="{95EC18C5-0C4C-444C-AFB1-3C7F23A1DAB6}" type="pres">
      <dgm:prSet presAssocID="{D7DA1594-1E02-4B25-AA31-EF3D0EEAFA8A}" presName="hierChild5" presStyleCnt="0"/>
      <dgm:spPr/>
    </dgm:pt>
    <dgm:pt modelId="{FCA89D3F-7711-43E3-804C-AC324D0E8247}" type="pres">
      <dgm:prSet presAssocID="{507C12CF-1CAD-42F7-9654-C2112B27E372}" presName="hierChild3" presStyleCnt="0"/>
      <dgm:spPr/>
    </dgm:pt>
  </dgm:ptLst>
  <dgm:cxnLst>
    <dgm:cxn modelId="{AD8A6C1F-3EB2-44F5-AC7D-37715C9CE4B1}" type="presOf" srcId="{D7DA1594-1E02-4B25-AA31-EF3D0EEAFA8A}" destId="{D1226CC2-EB2D-41BF-8B9F-3F572AC95B0E}" srcOrd="0" destOrd="0" presId="urn:microsoft.com/office/officeart/2005/8/layout/orgChart1"/>
    <dgm:cxn modelId="{6B20958F-76A5-402E-8416-98924D9FDD1D}" type="presOf" srcId="{FA172A7F-51C3-4579-B022-718675543507}" destId="{41903EB2-C665-4177-B150-91FA97CDE177}" srcOrd="0" destOrd="0" presId="urn:microsoft.com/office/officeart/2005/8/layout/orgChart1"/>
    <dgm:cxn modelId="{A7308592-C83A-4733-AA85-581230DCF9B5}" type="presOf" srcId="{8213ECA3-E7A5-456E-BED9-B9271A0E9FD2}" destId="{68A0E220-438D-4704-A98E-4F036BA9FB5A}" srcOrd="1" destOrd="0" presId="urn:microsoft.com/office/officeart/2005/8/layout/orgChart1"/>
    <dgm:cxn modelId="{B2B1F8D7-B141-48A5-8542-68CD63FDF47A}" type="presOf" srcId="{9713AB79-BF45-4455-BE13-2E3B4AF2832D}" destId="{9B870EFA-4049-4B38-98E1-7EF644A93F50}" srcOrd="0" destOrd="0" presId="urn:microsoft.com/office/officeart/2005/8/layout/orgChart1"/>
    <dgm:cxn modelId="{3775D6BE-1508-44AF-BD60-D15B8832A701}" srcId="{507C12CF-1CAD-42F7-9654-C2112B27E372}" destId="{3E9033C3-D358-4B11-8620-CA2227408621}" srcOrd="1" destOrd="0" parTransId="{C82AA197-DC2C-4534-969D-01F17172BFCB}" sibTransId="{7CB5CA77-B0E4-4606-9BAD-4C4942E9E8AA}"/>
    <dgm:cxn modelId="{51E563A7-3B1A-4E57-BC0D-F3693C1814D7}" srcId="{507C12CF-1CAD-42F7-9654-C2112B27E372}" destId="{D7DA1594-1E02-4B25-AA31-EF3D0EEAFA8A}" srcOrd="4" destOrd="0" parTransId="{521CBD5D-7D8A-4992-8B3D-D59831529A7B}" sibTransId="{F3D4D9E7-E89B-40E3-A392-4322A34B57A8}"/>
    <dgm:cxn modelId="{C5EFA5E7-4410-4C32-9F82-E1AC3750348F}" type="presOf" srcId="{FA172A7F-51C3-4579-B022-718675543507}" destId="{0A98A67E-68AD-468C-B90A-3199388A60C4}" srcOrd="1" destOrd="0" presId="urn:microsoft.com/office/officeart/2005/8/layout/orgChart1"/>
    <dgm:cxn modelId="{35083E08-3ECF-4886-B0D8-5E964032B842}" srcId="{56AFC469-80D2-4A90-AF16-38125652D302}" destId="{507C12CF-1CAD-42F7-9654-C2112B27E372}" srcOrd="0" destOrd="0" parTransId="{3B859FE3-965E-43DD-8C6D-5CBF96151B7A}" sibTransId="{97E159F3-8247-4BD5-90E6-61F28C1115D4}"/>
    <dgm:cxn modelId="{B110B405-DD2A-41C3-9F03-A9300C90D2C7}" type="presOf" srcId="{3E9033C3-D358-4B11-8620-CA2227408621}" destId="{1BE8BCC1-0C0C-4D32-9335-471DFBF29003}" srcOrd="0" destOrd="0" presId="urn:microsoft.com/office/officeart/2005/8/layout/orgChart1"/>
    <dgm:cxn modelId="{C902F4EF-35EE-4DE9-BAC8-85F71D8A43E7}" type="presOf" srcId="{507C12CF-1CAD-42F7-9654-C2112B27E372}" destId="{C4097E0D-EF39-4DD0-BC32-E5CA34C0F7B5}" srcOrd="0" destOrd="0" presId="urn:microsoft.com/office/officeart/2005/8/layout/orgChart1"/>
    <dgm:cxn modelId="{D85026FE-FBE9-42A0-8744-D88BC33DCDC7}" type="presOf" srcId="{7F01731C-90A6-4129-B5FD-10B8D249DD7D}" destId="{5F6DB57D-1459-4E67-A464-9E7F9AD66D64}" srcOrd="0" destOrd="0" presId="urn:microsoft.com/office/officeart/2005/8/layout/orgChart1"/>
    <dgm:cxn modelId="{52FA691A-7FA2-4C1D-AFF0-7E1B99763291}" type="presOf" srcId="{C82AA197-DC2C-4534-969D-01F17172BFCB}" destId="{89EC2218-7BFD-4A9F-B7EC-F75EB73F05F0}" srcOrd="0" destOrd="0" presId="urn:microsoft.com/office/officeart/2005/8/layout/orgChart1"/>
    <dgm:cxn modelId="{4DB48A1F-D97D-4F93-A949-3EADB3683014}" type="presOf" srcId="{3E9033C3-D358-4B11-8620-CA2227408621}" destId="{522DF447-BD9A-42F5-9A5C-86F51458FE66}" srcOrd="1" destOrd="0" presId="urn:microsoft.com/office/officeart/2005/8/layout/orgChart1"/>
    <dgm:cxn modelId="{956785D1-7B24-47EC-A925-4166C73F7F7B}" type="presOf" srcId="{F0BDFA6F-7C20-4CD9-8132-E4F8A9E01B4E}" destId="{D215B0FF-77D8-42DA-989F-A09A735C50BE}" srcOrd="1" destOrd="0" presId="urn:microsoft.com/office/officeart/2005/8/layout/orgChart1"/>
    <dgm:cxn modelId="{E5CBF262-C3D6-412D-8DAA-D7052FEE259A}" srcId="{507C12CF-1CAD-42F7-9654-C2112B27E372}" destId="{8213ECA3-E7A5-456E-BED9-B9271A0E9FD2}" srcOrd="3" destOrd="0" parTransId="{9713AB79-BF45-4455-BE13-2E3B4AF2832D}" sibTransId="{2FEF3DEE-4C4A-4113-97C2-0AFAD1205C85}"/>
    <dgm:cxn modelId="{D2F675C7-3917-40B8-B25F-AA1FB800F4AB}" type="presOf" srcId="{521CBD5D-7D8A-4992-8B3D-D59831529A7B}" destId="{FC2C30C3-C9F9-4D2D-92B4-1FC6C79C4966}" srcOrd="0" destOrd="0" presId="urn:microsoft.com/office/officeart/2005/8/layout/orgChart1"/>
    <dgm:cxn modelId="{37DD32DC-133E-43D0-AFDE-F6151EBF499A}" srcId="{507C12CF-1CAD-42F7-9654-C2112B27E372}" destId="{F0BDFA6F-7C20-4CD9-8132-E4F8A9E01B4E}" srcOrd="2" destOrd="0" parTransId="{FDC9D695-4026-4B8C-B345-D86A5BC52A49}" sibTransId="{D9553219-2AB6-40C7-93CD-5B3E78A3D623}"/>
    <dgm:cxn modelId="{A99205AA-8898-4FED-8A5B-361E546BB47A}" type="presOf" srcId="{D7DA1594-1E02-4B25-AA31-EF3D0EEAFA8A}" destId="{27F39C24-79F8-480D-8481-12B0519DD53D}" srcOrd="1" destOrd="0" presId="urn:microsoft.com/office/officeart/2005/8/layout/orgChart1"/>
    <dgm:cxn modelId="{6AB8D821-0CCD-4582-8CFD-6B0208621868}" type="presOf" srcId="{507C12CF-1CAD-42F7-9654-C2112B27E372}" destId="{E29A1CEB-42E5-4B29-A779-7D941F6283A4}" srcOrd="1" destOrd="0" presId="urn:microsoft.com/office/officeart/2005/8/layout/orgChart1"/>
    <dgm:cxn modelId="{64B5F1A8-B5C8-4E84-82D7-72FE897E36D7}" type="presOf" srcId="{F0BDFA6F-7C20-4CD9-8132-E4F8A9E01B4E}" destId="{DF32A72B-A7DA-48D6-A49C-44A2F7C44425}" srcOrd="0" destOrd="0" presId="urn:microsoft.com/office/officeart/2005/8/layout/orgChart1"/>
    <dgm:cxn modelId="{BBA6F95A-FE04-44E5-816B-496FE34D847E}" srcId="{507C12CF-1CAD-42F7-9654-C2112B27E372}" destId="{FA172A7F-51C3-4579-B022-718675543507}" srcOrd="0" destOrd="0" parTransId="{7F01731C-90A6-4129-B5FD-10B8D249DD7D}" sibTransId="{E6460A1B-E0B6-4B73-B201-CFABEDCA85BF}"/>
    <dgm:cxn modelId="{14275637-F5F0-472B-88C7-506E02C6901B}" type="presOf" srcId="{56AFC469-80D2-4A90-AF16-38125652D302}" destId="{6DDCE51E-B183-422C-B077-08B43B063B48}" srcOrd="0" destOrd="0" presId="urn:microsoft.com/office/officeart/2005/8/layout/orgChart1"/>
    <dgm:cxn modelId="{E5014CC3-0A22-4403-9B1C-113328009778}" type="presOf" srcId="{8213ECA3-E7A5-456E-BED9-B9271A0E9FD2}" destId="{69EB33FF-99CC-445F-A569-26727D64EABA}" srcOrd="0" destOrd="0" presId="urn:microsoft.com/office/officeart/2005/8/layout/orgChart1"/>
    <dgm:cxn modelId="{8C566654-92A1-49A0-94AA-08E8978DBA91}" type="presOf" srcId="{FDC9D695-4026-4B8C-B345-D86A5BC52A49}" destId="{F12ADA79-E0FF-4641-A128-47113A6F6B3D}" srcOrd="0" destOrd="0" presId="urn:microsoft.com/office/officeart/2005/8/layout/orgChart1"/>
    <dgm:cxn modelId="{A591B77B-9839-493A-B223-98B5BB10E8E4}" type="presParOf" srcId="{6DDCE51E-B183-422C-B077-08B43B063B48}" destId="{D3AF08BC-560D-481A-A273-A60B89426380}" srcOrd="0" destOrd="0" presId="urn:microsoft.com/office/officeart/2005/8/layout/orgChart1"/>
    <dgm:cxn modelId="{B4A1A4C6-FD25-4836-9FA0-A8B7016BDA3E}" type="presParOf" srcId="{D3AF08BC-560D-481A-A273-A60B89426380}" destId="{89A9B4F4-A42D-4B2C-A6C5-424B4570DB7E}" srcOrd="0" destOrd="0" presId="urn:microsoft.com/office/officeart/2005/8/layout/orgChart1"/>
    <dgm:cxn modelId="{7D9444EB-928A-4662-AAD4-8564311CA6AC}" type="presParOf" srcId="{89A9B4F4-A42D-4B2C-A6C5-424B4570DB7E}" destId="{C4097E0D-EF39-4DD0-BC32-E5CA34C0F7B5}" srcOrd="0" destOrd="0" presId="urn:microsoft.com/office/officeart/2005/8/layout/orgChart1"/>
    <dgm:cxn modelId="{1DC36169-AF8D-42D6-A87A-A465B47B71AB}" type="presParOf" srcId="{89A9B4F4-A42D-4B2C-A6C5-424B4570DB7E}" destId="{E29A1CEB-42E5-4B29-A779-7D941F6283A4}" srcOrd="1" destOrd="0" presId="urn:microsoft.com/office/officeart/2005/8/layout/orgChart1"/>
    <dgm:cxn modelId="{BB1F17B2-5019-4C97-B8FA-E85574FA14A0}" type="presParOf" srcId="{D3AF08BC-560D-481A-A273-A60B89426380}" destId="{EF795CA6-13CF-4C3A-8AA1-0AF18FC53AA0}" srcOrd="1" destOrd="0" presId="urn:microsoft.com/office/officeart/2005/8/layout/orgChart1"/>
    <dgm:cxn modelId="{0C32469C-ADCA-4DB5-A79D-8214E6B90A36}" type="presParOf" srcId="{EF795CA6-13CF-4C3A-8AA1-0AF18FC53AA0}" destId="{5F6DB57D-1459-4E67-A464-9E7F9AD66D64}" srcOrd="0" destOrd="0" presId="urn:microsoft.com/office/officeart/2005/8/layout/orgChart1"/>
    <dgm:cxn modelId="{A4BAFD45-B738-4777-AE7A-3E8F1017823D}" type="presParOf" srcId="{EF795CA6-13CF-4C3A-8AA1-0AF18FC53AA0}" destId="{86979C23-4D1B-4C2F-9C3E-0E80835A5515}" srcOrd="1" destOrd="0" presId="urn:microsoft.com/office/officeart/2005/8/layout/orgChart1"/>
    <dgm:cxn modelId="{B155EED0-5776-4F52-AAF5-843E9225CB98}" type="presParOf" srcId="{86979C23-4D1B-4C2F-9C3E-0E80835A5515}" destId="{4307A0C0-C2B5-417D-9F3B-FF56BC7F51BE}" srcOrd="0" destOrd="0" presId="urn:microsoft.com/office/officeart/2005/8/layout/orgChart1"/>
    <dgm:cxn modelId="{38C8E8DB-D3CF-482A-B596-A80F89EF5B34}" type="presParOf" srcId="{4307A0C0-C2B5-417D-9F3B-FF56BC7F51BE}" destId="{41903EB2-C665-4177-B150-91FA97CDE177}" srcOrd="0" destOrd="0" presId="urn:microsoft.com/office/officeart/2005/8/layout/orgChart1"/>
    <dgm:cxn modelId="{E98539BC-4883-49CF-B19A-94F0F3C0F589}" type="presParOf" srcId="{4307A0C0-C2B5-417D-9F3B-FF56BC7F51BE}" destId="{0A98A67E-68AD-468C-B90A-3199388A60C4}" srcOrd="1" destOrd="0" presId="urn:microsoft.com/office/officeart/2005/8/layout/orgChart1"/>
    <dgm:cxn modelId="{AF99F53B-55A4-405F-A7CA-A62AA9C93A6A}" type="presParOf" srcId="{86979C23-4D1B-4C2F-9C3E-0E80835A5515}" destId="{DCD4AE86-352B-45B4-9098-34E7732B5C28}" srcOrd="1" destOrd="0" presId="urn:microsoft.com/office/officeart/2005/8/layout/orgChart1"/>
    <dgm:cxn modelId="{E3E273EF-144E-466F-8CD9-E41851800101}" type="presParOf" srcId="{86979C23-4D1B-4C2F-9C3E-0E80835A5515}" destId="{0CBECF51-D157-4A3A-9C71-1F40375A2FEB}" srcOrd="2" destOrd="0" presId="urn:microsoft.com/office/officeart/2005/8/layout/orgChart1"/>
    <dgm:cxn modelId="{D46FAF9D-62A3-4F4E-A410-678BA85D0676}" type="presParOf" srcId="{EF795CA6-13CF-4C3A-8AA1-0AF18FC53AA0}" destId="{89EC2218-7BFD-4A9F-B7EC-F75EB73F05F0}" srcOrd="2" destOrd="0" presId="urn:microsoft.com/office/officeart/2005/8/layout/orgChart1"/>
    <dgm:cxn modelId="{8FDA6AFD-B6E9-4B1D-BE5D-404AD4C5AB4F}" type="presParOf" srcId="{EF795CA6-13CF-4C3A-8AA1-0AF18FC53AA0}" destId="{1359EFF1-153A-4274-A1F4-F10BBD3CCEEF}" srcOrd="3" destOrd="0" presId="urn:microsoft.com/office/officeart/2005/8/layout/orgChart1"/>
    <dgm:cxn modelId="{835BB2BC-D2D0-4F58-B3A9-587052435559}" type="presParOf" srcId="{1359EFF1-153A-4274-A1F4-F10BBD3CCEEF}" destId="{D621DBF9-E9ED-40C1-89D5-79EA02147488}" srcOrd="0" destOrd="0" presId="urn:microsoft.com/office/officeart/2005/8/layout/orgChart1"/>
    <dgm:cxn modelId="{A1E11B60-34B7-4672-82CC-F56F9256DAB3}" type="presParOf" srcId="{D621DBF9-E9ED-40C1-89D5-79EA02147488}" destId="{1BE8BCC1-0C0C-4D32-9335-471DFBF29003}" srcOrd="0" destOrd="0" presId="urn:microsoft.com/office/officeart/2005/8/layout/orgChart1"/>
    <dgm:cxn modelId="{53DB149B-2AD8-4CF8-A427-6EBCE98CB083}" type="presParOf" srcId="{D621DBF9-E9ED-40C1-89D5-79EA02147488}" destId="{522DF447-BD9A-42F5-9A5C-86F51458FE66}" srcOrd="1" destOrd="0" presId="urn:microsoft.com/office/officeart/2005/8/layout/orgChart1"/>
    <dgm:cxn modelId="{A9403761-BDB2-434B-B8CC-F337A4E9AE63}" type="presParOf" srcId="{1359EFF1-153A-4274-A1F4-F10BBD3CCEEF}" destId="{242789BF-DBDD-42C8-853B-A27E83E52E19}" srcOrd="1" destOrd="0" presId="urn:microsoft.com/office/officeart/2005/8/layout/orgChart1"/>
    <dgm:cxn modelId="{EEFB928D-89EF-41D1-A2D5-D1E256932568}" type="presParOf" srcId="{1359EFF1-153A-4274-A1F4-F10BBD3CCEEF}" destId="{01B1C947-6705-4892-9041-37FE6D525D42}" srcOrd="2" destOrd="0" presId="urn:microsoft.com/office/officeart/2005/8/layout/orgChart1"/>
    <dgm:cxn modelId="{649E5F64-F5DD-4F0D-B054-062F40C55B99}" type="presParOf" srcId="{EF795CA6-13CF-4C3A-8AA1-0AF18FC53AA0}" destId="{F12ADA79-E0FF-4641-A128-47113A6F6B3D}" srcOrd="4" destOrd="0" presId="urn:microsoft.com/office/officeart/2005/8/layout/orgChart1"/>
    <dgm:cxn modelId="{6639F7C5-334E-4917-8262-B168D327404A}" type="presParOf" srcId="{EF795CA6-13CF-4C3A-8AA1-0AF18FC53AA0}" destId="{A99D3877-DA7A-45D7-AEE1-139B7B551D3C}" srcOrd="5" destOrd="0" presId="urn:microsoft.com/office/officeart/2005/8/layout/orgChart1"/>
    <dgm:cxn modelId="{824E8BFA-ACC2-4AA5-A8ED-2DC3AAAFC06B}" type="presParOf" srcId="{A99D3877-DA7A-45D7-AEE1-139B7B551D3C}" destId="{8CB8ACDB-C49F-452C-A4BB-BA25174A25A3}" srcOrd="0" destOrd="0" presId="urn:microsoft.com/office/officeart/2005/8/layout/orgChart1"/>
    <dgm:cxn modelId="{095A0578-C926-4924-A113-9BECBBFB1E0C}" type="presParOf" srcId="{8CB8ACDB-C49F-452C-A4BB-BA25174A25A3}" destId="{DF32A72B-A7DA-48D6-A49C-44A2F7C44425}" srcOrd="0" destOrd="0" presId="urn:microsoft.com/office/officeart/2005/8/layout/orgChart1"/>
    <dgm:cxn modelId="{EC5BD592-CCEC-4E1A-9192-BC814C16BB8D}" type="presParOf" srcId="{8CB8ACDB-C49F-452C-A4BB-BA25174A25A3}" destId="{D215B0FF-77D8-42DA-989F-A09A735C50BE}" srcOrd="1" destOrd="0" presId="urn:microsoft.com/office/officeart/2005/8/layout/orgChart1"/>
    <dgm:cxn modelId="{71AB4E9C-31FC-4FA1-85A5-B659B25DDC93}" type="presParOf" srcId="{A99D3877-DA7A-45D7-AEE1-139B7B551D3C}" destId="{20F4A48E-668E-4C16-97B2-118FC8A22927}" srcOrd="1" destOrd="0" presId="urn:microsoft.com/office/officeart/2005/8/layout/orgChart1"/>
    <dgm:cxn modelId="{625D8303-EE67-4A5B-A1B6-84B3ACDDA5D8}" type="presParOf" srcId="{A99D3877-DA7A-45D7-AEE1-139B7B551D3C}" destId="{044590F7-B689-4579-BCAD-5D9B5FDD3541}" srcOrd="2" destOrd="0" presId="urn:microsoft.com/office/officeart/2005/8/layout/orgChart1"/>
    <dgm:cxn modelId="{31F8DD39-2850-44BB-B744-A2010A62A1B9}" type="presParOf" srcId="{EF795CA6-13CF-4C3A-8AA1-0AF18FC53AA0}" destId="{9B870EFA-4049-4B38-98E1-7EF644A93F50}" srcOrd="6" destOrd="0" presId="urn:microsoft.com/office/officeart/2005/8/layout/orgChart1"/>
    <dgm:cxn modelId="{A46A2088-A871-473D-B094-37644A3BBCB9}" type="presParOf" srcId="{EF795CA6-13CF-4C3A-8AA1-0AF18FC53AA0}" destId="{E121351D-4760-46C3-A6A6-5D015CD66DDD}" srcOrd="7" destOrd="0" presId="urn:microsoft.com/office/officeart/2005/8/layout/orgChart1"/>
    <dgm:cxn modelId="{2DABE9FE-62E0-4D4D-A82A-3E78E292F4E2}" type="presParOf" srcId="{E121351D-4760-46C3-A6A6-5D015CD66DDD}" destId="{75F04183-882F-475A-9964-A0ED9F48081D}" srcOrd="0" destOrd="0" presId="urn:microsoft.com/office/officeart/2005/8/layout/orgChart1"/>
    <dgm:cxn modelId="{70ADD33B-8FD8-4C73-AC2D-DDBB02F14133}" type="presParOf" srcId="{75F04183-882F-475A-9964-A0ED9F48081D}" destId="{69EB33FF-99CC-445F-A569-26727D64EABA}" srcOrd="0" destOrd="0" presId="urn:microsoft.com/office/officeart/2005/8/layout/orgChart1"/>
    <dgm:cxn modelId="{6BC97B19-66F5-428D-822E-B6BA99BEEB7F}" type="presParOf" srcId="{75F04183-882F-475A-9964-A0ED9F48081D}" destId="{68A0E220-438D-4704-A98E-4F036BA9FB5A}" srcOrd="1" destOrd="0" presId="urn:microsoft.com/office/officeart/2005/8/layout/orgChart1"/>
    <dgm:cxn modelId="{4DA4F23F-D3B9-4B5E-8CAD-AE403ACA4CD6}" type="presParOf" srcId="{E121351D-4760-46C3-A6A6-5D015CD66DDD}" destId="{D60CB754-0B9F-45FD-81C4-157B957C1228}" srcOrd="1" destOrd="0" presId="urn:microsoft.com/office/officeart/2005/8/layout/orgChart1"/>
    <dgm:cxn modelId="{2304F77E-B312-4093-A616-6878E9931975}" type="presParOf" srcId="{E121351D-4760-46C3-A6A6-5D015CD66DDD}" destId="{ABC0E363-3FAF-40AE-9193-7FC73ACB7D81}" srcOrd="2" destOrd="0" presId="urn:microsoft.com/office/officeart/2005/8/layout/orgChart1"/>
    <dgm:cxn modelId="{38B32E93-563F-4A83-BB7D-180E6AD4B567}" type="presParOf" srcId="{EF795CA6-13CF-4C3A-8AA1-0AF18FC53AA0}" destId="{FC2C30C3-C9F9-4D2D-92B4-1FC6C79C4966}" srcOrd="8" destOrd="0" presId="urn:microsoft.com/office/officeart/2005/8/layout/orgChart1"/>
    <dgm:cxn modelId="{0696522E-9FC8-4764-AAA5-12D231DA299B}" type="presParOf" srcId="{EF795CA6-13CF-4C3A-8AA1-0AF18FC53AA0}" destId="{B8F6F00D-5644-4A05-8399-2DDFC2097E46}" srcOrd="9" destOrd="0" presId="urn:microsoft.com/office/officeart/2005/8/layout/orgChart1"/>
    <dgm:cxn modelId="{6DADCF96-2929-4F8E-AE50-D6DEBC0A66B7}" type="presParOf" srcId="{B8F6F00D-5644-4A05-8399-2DDFC2097E46}" destId="{07734B1D-EED7-4EA7-8A42-D2EE5D9C276A}" srcOrd="0" destOrd="0" presId="urn:microsoft.com/office/officeart/2005/8/layout/orgChart1"/>
    <dgm:cxn modelId="{818525A7-FD12-4C69-9C89-95AE1800906E}" type="presParOf" srcId="{07734B1D-EED7-4EA7-8A42-D2EE5D9C276A}" destId="{D1226CC2-EB2D-41BF-8B9F-3F572AC95B0E}" srcOrd="0" destOrd="0" presId="urn:microsoft.com/office/officeart/2005/8/layout/orgChart1"/>
    <dgm:cxn modelId="{F58661AB-5074-4FE2-A718-89D9AF721594}" type="presParOf" srcId="{07734B1D-EED7-4EA7-8A42-D2EE5D9C276A}" destId="{27F39C24-79F8-480D-8481-12B0519DD53D}" srcOrd="1" destOrd="0" presId="urn:microsoft.com/office/officeart/2005/8/layout/orgChart1"/>
    <dgm:cxn modelId="{2D05FD77-ACDC-45BD-94D9-D814DCEE950F}" type="presParOf" srcId="{B8F6F00D-5644-4A05-8399-2DDFC2097E46}" destId="{DDC5013E-0B55-4508-83CE-9A69E172A7E9}" srcOrd="1" destOrd="0" presId="urn:microsoft.com/office/officeart/2005/8/layout/orgChart1"/>
    <dgm:cxn modelId="{5FB76818-557D-49D9-8949-57F47DE5D8CD}" type="presParOf" srcId="{B8F6F00D-5644-4A05-8399-2DDFC2097E46}" destId="{95EC18C5-0C4C-444C-AFB1-3C7F23A1DAB6}" srcOrd="2" destOrd="0" presId="urn:microsoft.com/office/officeart/2005/8/layout/orgChart1"/>
    <dgm:cxn modelId="{0065DA85-B08D-4E39-8CCC-C626B39FA46E}" type="presParOf" srcId="{D3AF08BC-560D-481A-A273-A60B89426380}" destId="{FCA89D3F-7711-43E3-804C-AC324D0E824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E2F3A56-FD13-4E77-B200-243261F57F27}" type="doc">
      <dgm:prSet loTypeId="urn:microsoft.com/office/officeart/2005/8/layout/process1" loCatId="process" qsTypeId="urn:microsoft.com/office/officeart/2005/8/quickstyle/simple5" qsCatId="simple" csTypeId="urn:microsoft.com/office/officeart/2005/8/colors/accent1_2" csCatId="accent1" phldr="1"/>
      <dgm:spPr/>
    </dgm:pt>
    <dgm:pt modelId="{FBF0749A-B315-4014-9CC3-3AD46F7686B6}">
      <dgm:prSet phldrT="[Text]"/>
      <dgm:spPr/>
      <dgm:t>
        <a:bodyPr/>
        <a:lstStyle/>
        <a:p>
          <a:r>
            <a:rPr lang="nb-NO" dirty="0"/>
            <a:t>Aksel har søkt opptak ved OsloMet med </a:t>
          </a:r>
          <a:r>
            <a:rPr lang="nb-NO" dirty="0">
              <a:solidFill>
                <a:srgbClr val="FF0000"/>
              </a:solidFill>
            </a:rPr>
            <a:t>falskt</a:t>
          </a:r>
          <a:r>
            <a:rPr lang="nb-NO" dirty="0"/>
            <a:t> vitnemål</a:t>
          </a:r>
        </a:p>
      </dgm:t>
    </dgm:pt>
    <dgm:pt modelId="{DEB63FD6-6E3D-45B1-94AF-6A7E50356A40}" type="parTrans" cxnId="{678FE4D3-ECD0-4924-96C4-2DA157539C15}">
      <dgm:prSet/>
      <dgm:spPr/>
      <dgm:t>
        <a:bodyPr/>
        <a:lstStyle/>
        <a:p>
          <a:endParaRPr lang="nb-NO"/>
        </a:p>
      </dgm:t>
    </dgm:pt>
    <dgm:pt modelId="{576D658F-F222-455B-A911-DB4255886B2A}" type="sibTrans" cxnId="{678FE4D3-ECD0-4924-96C4-2DA157539C15}">
      <dgm:prSet/>
      <dgm:spPr/>
      <dgm:t>
        <a:bodyPr/>
        <a:lstStyle/>
        <a:p>
          <a:endParaRPr lang="nb-NO" dirty="0"/>
        </a:p>
      </dgm:t>
    </dgm:pt>
    <dgm:pt modelId="{16311949-E510-4B15-BB6A-15715A3030B9}">
      <dgm:prSet phldrT="[Text]" custT="1"/>
      <dgm:spPr/>
      <dgm:t>
        <a:bodyPr/>
        <a:lstStyle/>
        <a:p>
          <a:r>
            <a:rPr lang="nb-NO" sz="1600" dirty="0"/>
            <a:t>OsloMet fatter vedtak om opptaks-karan-tene i 1 år</a:t>
          </a:r>
        </a:p>
      </dgm:t>
    </dgm:pt>
    <dgm:pt modelId="{088B08D0-3D27-4BA3-A11D-425AF02A7B1E}" type="parTrans" cxnId="{D635553A-6459-4FFA-B75C-090119AB7E38}">
      <dgm:prSet/>
      <dgm:spPr/>
      <dgm:t>
        <a:bodyPr/>
        <a:lstStyle/>
        <a:p>
          <a:endParaRPr lang="nb-NO"/>
        </a:p>
      </dgm:t>
    </dgm:pt>
    <dgm:pt modelId="{8BAE7866-BAEC-45D0-BE13-789EBC40F936}" type="sibTrans" cxnId="{D635553A-6459-4FFA-B75C-090119AB7E38}">
      <dgm:prSet/>
      <dgm:spPr/>
      <dgm:t>
        <a:bodyPr/>
        <a:lstStyle/>
        <a:p>
          <a:endParaRPr lang="nb-NO" dirty="0"/>
        </a:p>
      </dgm:t>
    </dgm:pt>
    <dgm:pt modelId="{A2258518-86AB-4E38-A5CB-1BFDA41CE6C6}">
      <dgm:prSet phldrT="[Text]"/>
      <dgm:spPr/>
      <dgm:t>
        <a:bodyPr/>
        <a:lstStyle/>
        <a:p>
          <a:r>
            <a:rPr lang="nb-NO" dirty="0"/>
            <a:t>OsloMet</a:t>
          </a:r>
          <a:br>
            <a:rPr lang="nb-NO" dirty="0"/>
          </a:br>
          <a:r>
            <a:rPr lang="nb-NO" dirty="0"/>
            <a:t>registrerer sanksjon i FS</a:t>
          </a:r>
        </a:p>
      </dgm:t>
    </dgm:pt>
    <dgm:pt modelId="{173C2697-24F3-4A0B-B48D-120C09333B61}" type="parTrans" cxnId="{4163B7CF-CA3C-4565-A3A2-CAFF1039632F}">
      <dgm:prSet/>
      <dgm:spPr/>
      <dgm:t>
        <a:bodyPr/>
        <a:lstStyle/>
        <a:p>
          <a:endParaRPr lang="nb-NO"/>
        </a:p>
      </dgm:t>
    </dgm:pt>
    <dgm:pt modelId="{4902FF3B-6BEF-4DE6-9F0D-C26BE55A7727}" type="sibTrans" cxnId="{4163B7CF-CA3C-4565-A3A2-CAFF1039632F}">
      <dgm:prSet/>
      <dgm:spPr/>
      <dgm:t>
        <a:bodyPr/>
        <a:lstStyle/>
        <a:p>
          <a:endParaRPr lang="nb-NO"/>
        </a:p>
      </dgm:t>
    </dgm:pt>
    <dgm:pt modelId="{CC2FDBCC-9420-41BB-A3F9-C022543BF18D}" type="pres">
      <dgm:prSet presAssocID="{CE2F3A56-FD13-4E77-B200-243261F57F27}" presName="Name0" presStyleCnt="0">
        <dgm:presLayoutVars>
          <dgm:dir/>
          <dgm:resizeHandles val="exact"/>
        </dgm:presLayoutVars>
      </dgm:prSet>
      <dgm:spPr/>
    </dgm:pt>
    <dgm:pt modelId="{74A2D892-E8B2-4AC0-B499-14108B394F6F}" type="pres">
      <dgm:prSet presAssocID="{FBF0749A-B315-4014-9CC3-3AD46F7686B6}" presName="node" presStyleLbl="node1" presStyleIdx="0" presStyleCnt="3" custScaleY="142730" custLinFactNeighborX="-836" custLinFactNeighborY="-612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89C7BBFF-BD34-45D9-9972-6A8E32E4D282}" type="pres">
      <dgm:prSet presAssocID="{576D658F-F222-455B-A911-DB4255886B2A}" presName="sibTrans" presStyleLbl="sibTrans2D1" presStyleIdx="0" presStyleCnt="2"/>
      <dgm:spPr/>
      <dgm:t>
        <a:bodyPr/>
        <a:lstStyle/>
        <a:p>
          <a:endParaRPr lang="nb-NO"/>
        </a:p>
      </dgm:t>
    </dgm:pt>
    <dgm:pt modelId="{E8FB85BC-41D6-4615-8849-7EA1FDA9D71A}" type="pres">
      <dgm:prSet presAssocID="{576D658F-F222-455B-A911-DB4255886B2A}" presName="connectorText" presStyleLbl="sibTrans2D1" presStyleIdx="0" presStyleCnt="2"/>
      <dgm:spPr/>
      <dgm:t>
        <a:bodyPr/>
        <a:lstStyle/>
        <a:p>
          <a:endParaRPr lang="nb-NO"/>
        </a:p>
      </dgm:t>
    </dgm:pt>
    <dgm:pt modelId="{338265B9-1381-475A-A561-27C32CC89A21}" type="pres">
      <dgm:prSet presAssocID="{16311949-E510-4B15-BB6A-15715A3030B9}" presName="node" presStyleLbl="node1" presStyleIdx="1" presStyleCnt="3" custScaleY="143138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634AC9E9-563C-42C3-B41B-C4E96F25D27B}" type="pres">
      <dgm:prSet presAssocID="{8BAE7866-BAEC-45D0-BE13-789EBC40F936}" presName="sibTrans" presStyleLbl="sibTrans2D1" presStyleIdx="1" presStyleCnt="2"/>
      <dgm:spPr/>
      <dgm:t>
        <a:bodyPr/>
        <a:lstStyle/>
        <a:p>
          <a:endParaRPr lang="nb-NO"/>
        </a:p>
      </dgm:t>
    </dgm:pt>
    <dgm:pt modelId="{D04C530E-04B6-4394-B011-675ADF945BFE}" type="pres">
      <dgm:prSet presAssocID="{8BAE7866-BAEC-45D0-BE13-789EBC40F936}" presName="connectorText" presStyleLbl="sibTrans2D1" presStyleIdx="1" presStyleCnt="2"/>
      <dgm:spPr/>
      <dgm:t>
        <a:bodyPr/>
        <a:lstStyle/>
        <a:p>
          <a:endParaRPr lang="nb-NO"/>
        </a:p>
      </dgm:t>
    </dgm:pt>
    <dgm:pt modelId="{AC8D7178-B1BF-40B1-9684-EE5284B8A3F7}" type="pres">
      <dgm:prSet presAssocID="{A2258518-86AB-4E38-A5CB-1BFDA41CE6C6}" presName="node" presStyleLbl="node1" presStyleIdx="2" presStyleCnt="3" custScaleY="143138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356E5BD4-E3E8-43A5-B739-7A6C5FABD1C0}" type="presOf" srcId="{576D658F-F222-455B-A911-DB4255886B2A}" destId="{89C7BBFF-BD34-45D9-9972-6A8E32E4D282}" srcOrd="0" destOrd="0" presId="urn:microsoft.com/office/officeart/2005/8/layout/process1"/>
    <dgm:cxn modelId="{F74754CB-8CC1-46CD-A742-30ECF6FF8263}" type="presOf" srcId="{16311949-E510-4B15-BB6A-15715A3030B9}" destId="{338265B9-1381-475A-A561-27C32CC89A21}" srcOrd="0" destOrd="0" presId="urn:microsoft.com/office/officeart/2005/8/layout/process1"/>
    <dgm:cxn modelId="{678FE4D3-ECD0-4924-96C4-2DA157539C15}" srcId="{CE2F3A56-FD13-4E77-B200-243261F57F27}" destId="{FBF0749A-B315-4014-9CC3-3AD46F7686B6}" srcOrd="0" destOrd="0" parTransId="{DEB63FD6-6E3D-45B1-94AF-6A7E50356A40}" sibTransId="{576D658F-F222-455B-A911-DB4255886B2A}"/>
    <dgm:cxn modelId="{B35DA351-B612-49F0-8ECC-0BB698DCC3F8}" type="presOf" srcId="{FBF0749A-B315-4014-9CC3-3AD46F7686B6}" destId="{74A2D892-E8B2-4AC0-B499-14108B394F6F}" srcOrd="0" destOrd="0" presId="urn:microsoft.com/office/officeart/2005/8/layout/process1"/>
    <dgm:cxn modelId="{C2C6A378-3A42-45DE-ACFE-B107CAFBD894}" type="presOf" srcId="{CE2F3A56-FD13-4E77-B200-243261F57F27}" destId="{CC2FDBCC-9420-41BB-A3F9-C022543BF18D}" srcOrd="0" destOrd="0" presId="urn:microsoft.com/office/officeart/2005/8/layout/process1"/>
    <dgm:cxn modelId="{D9EA60C4-5276-4E97-930D-C9851E4E15B1}" type="presOf" srcId="{A2258518-86AB-4E38-A5CB-1BFDA41CE6C6}" destId="{AC8D7178-B1BF-40B1-9684-EE5284B8A3F7}" srcOrd="0" destOrd="0" presId="urn:microsoft.com/office/officeart/2005/8/layout/process1"/>
    <dgm:cxn modelId="{D635553A-6459-4FFA-B75C-090119AB7E38}" srcId="{CE2F3A56-FD13-4E77-B200-243261F57F27}" destId="{16311949-E510-4B15-BB6A-15715A3030B9}" srcOrd="1" destOrd="0" parTransId="{088B08D0-3D27-4BA3-A11D-425AF02A7B1E}" sibTransId="{8BAE7866-BAEC-45D0-BE13-789EBC40F936}"/>
    <dgm:cxn modelId="{F4D27D37-E1DB-4F25-931F-E838FEEC4C90}" type="presOf" srcId="{576D658F-F222-455B-A911-DB4255886B2A}" destId="{E8FB85BC-41D6-4615-8849-7EA1FDA9D71A}" srcOrd="1" destOrd="0" presId="urn:microsoft.com/office/officeart/2005/8/layout/process1"/>
    <dgm:cxn modelId="{CDCA0023-97B3-4258-B59A-C351D5301375}" type="presOf" srcId="{8BAE7866-BAEC-45D0-BE13-789EBC40F936}" destId="{634AC9E9-563C-42C3-B41B-C4E96F25D27B}" srcOrd="0" destOrd="0" presId="urn:microsoft.com/office/officeart/2005/8/layout/process1"/>
    <dgm:cxn modelId="{4163B7CF-CA3C-4565-A3A2-CAFF1039632F}" srcId="{CE2F3A56-FD13-4E77-B200-243261F57F27}" destId="{A2258518-86AB-4E38-A5CB-1BFDA41CE6C6}" srcOrd="2" destOrd="0" parTransId="{173C2697-24F3-4A0B-B48D-120C09333B61}" sibTransId="{4902FF3B-6BEF-4DE6-9F0D-C26BE55A7727}"/>
    <dgm:cxn modelId="{8B40375F-3128-486B-82B2-B8DED93925E7}" type="presOf" srcId="{8BAE7866-BAEC-45D0-BE13-789EBC40F936}" destId="{D04C530E-04B6-4394-B011-675ADF945BFE}" srcOrd="1" destOrd="0" presId="urn:microsoft.com/office/officeart/2005/8/layout/process1"/>
    <dgm:cxn modelId="{0015499B-C2F6-474B-A8CD-33CC1C1B1C8F}" type="presParOf" srcId="{CC2FDBCC-9420-41BB-A3F9-C022543BF18D}" destId="{74A2D892-E8B2-4AC0-B499-14108B394F6F}" srcOrd="0" destOrd="0" presId="urn:microsoft.com/office/officeart/2005/8/layout/process1"/>
    <dgm:cxn modelId="{1915651E-A767-4C67-A3A6-7F44FCD0DBD6}" type="presParOf" srcId="{CC2FDBCC-9420-41BB-A3F9-C022543BF18D}" destId="{89C7BBFF-BD34-45D9-9972-6A8E32E4D282}" srcOrd="1" destOrd="0" presId="urn:microsoft.com/office/officeart/2005/8/layout/process1"/>
    <dgm:cxn modelId="{AE6B96CD-990B-4CE1-B943-79D4F471C870}" type="presParOf" srcId="{89C7BBFF-BD34-45D9-9972-6A8E32E4D282}" destId="{E8FB85BC-41D6-4615-8849-7EA1FDA9D71A}" srcOrd="0" destOrd="0" presId="urn:microsoft.com/office/officeart/2005/8/layout/process1"/>
    <dgm:cxn modelId="{FE5ABEFC-CE7C-4A0C-A140-E1F4BF484D91}" type="presParOf" srcId="{CC2FDBCC-9420-41BB-A3F9-C022543BF18D}" destId="{338265B9-1381-475A-A561-27C32CC89A21}" srcOrd="2" destOrd="0" presId="urn:microsoft.com/office/officeart/2005/8/layout/process1"/>
    <dgm:cxn modelId="{2ADFA835-61DB-44BC-A02C-C60C052CF5BB}" type="presParOf" srcId="{CC2FDBCC-9420-41BB-A3F9-C022543BF18D}" destId="{634AC9E9-563C-42C3-B41B-C4E96F25D27B}" srcOrd="3" destOrd="0" presId="urn:microsoft.com/office/officeart/2005/8/layout/process1"/>
    <dgm:cxn modelId="{91B0D47B-778C-4291-A968-1A5DB7D493ED}" type="presParOf" srcId="{634AC9E9-563C-42C3-B41B-C4E96F25D27B}" destId="{D04C530E-04B6-4394-B011-675ADF945BFE}" srcOrd="0" destOrd="0" presId="urn:microsoft.com/office/officeart/2005/8/layout/process1"/>
    <dgm:cxn modelId="{1C0391C6-8DAD-4DA9-BB6E-3D1CA06E4350}" type="presParOf" srcId="{CC2FDBCC-9420-41BB-A3F9-C022543BF18D}" destId="{AC8D7178-B1BF-40B1-9684-EE5284B8A3F7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7E390F2-D053-457E-9A20-CE084AD05E9A}" type="doc">
      <dgm:prSet loTypeId="urn:microsoft.com/office/officeart/2005/8/layout/radial5" loCatId="relationship" qsTypeId="urn:microsoft.com/office/officeart/2005/8/quickstyle/simple5" qsCatId="simple" csTypeId="urn:microsoft.com/office/officeart/2005/8/colors/accent5_2" csCatId="accent5" phldr="1"/>
      <dgm:spPr/>
      <dgm:t>
        <a:bodyPr/>
        <a:lstStyle/>
        <a:p>
          <a:endParaRPr lang="nb-NO"/>
        </a:p>
      </dgm:t>
    </dgm:pt>
    <dgm:pt modelId="{DE479437-BE28-47F8-AFA1-B7E6BA0FAD78}">
      <dgm:prSet phldrT="[Text]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nb-NO" dirty="0"/>
            <a:t>RUST</a:t>
          </a:r>
        </a:p>
      </dgm:t>
    </dgm:pt>
    <dgm:pt modelId="{F62DAE7D-3737-4195-9A18-1E2554F214CB}" type="parTrans" cxnId="{DC12502E-6A4E-448E-92CF-B9A668958140}">
      <dgm:prSet/>
      <dgm:spPr/>
      <dgm:t>
        <a:bodyPr/>
        <a:lstStyle/>
        <a:p>
          <a:endParaRPr lang="nb-NO"/>
        </a:p>
      </dgm:t>
    </dgm:pt>
    <dgm:pt modelId="{14CA769D-23CD-47F6-9087-87BA9E74EC96}" type="sibTrans" cxnId="{DC12502E-6A4E-448E-92CF-B9A668958140}">
      <dgm:prSet/>
      <dgm:spPr/>
      <dgm:t>
        <a:bodyPr/>
        <a:lstStyle/>
        <a:p>
          <a:endParaRPr lang="nb-NO"/>
        </a:p>
      </dgm:t>
    </dgm:pt>
    <dgm:pt modelId="{D8B3F76B-5C00-45B6-806F-B2E48968B034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nb-NO" dirty="0"/>
            <a:t>AHO</a:t>
          </a:r>
        </a:p>
      </dgm:t>
    </dgm:pt>
    <dgm:pt modelId="{39ABFAFD-9FAB-4768-9C92-503B8996F12B}" type="parTrans" cxnId="{D8A7BD4D-90B6-4289-AFDA-F5D5561BF97B}">
      <dgm:prSet/>
      <dgm:spPr/>
      <dgm:t>
        <a:bodyPr/>
        <a:lstStyle/>
        <a:p>
          <a:endParaRPr lang="nb-NO" dirty="0"/>
        </a:p>
      </dgm:t>
    </dgm:pt>
    <dgm:pt modelId="{0D572E6F-522C-400E-9F85-46B26FA6446A}" type="sibTrans" cxnId="{D8A7BD4D-90B6-4289-AFDA-F5D5561BF97B}">
      <dgm:prSet/>
      <dgm:spPr/>
      <dgm:t>
        <a:bodyPr/>
        <a:lstStyle/>
        <a:p>
          <a:endParaRPr lang="nb-NO"/>
        </a:p>
      </dgm:t>
    </dgm:pt>
    <dgm:pt modelId="{37CC7E85-A345-4A75-85CD-53F8039E08E7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nb-NO" dirty="0"/>
            <a:t>UiB</a:t>
          </a:r>
        </a:p>
      </dgm:t>
    </dgm:pt>
    <dgm:pt modelId="{B9C02479-4A15-42D2-A850-74C8387227C8}" type="parTrans" cxnId="{5313C843-B0E8-45CE-9E97-3E793784D951}">
      <dgm:prSet/>
      <dgm:spPr/>
      <dgm:t>
        <a:bodyPr/>
        <a:lstStyle/>
        <a:p>
          <a:endParaRPr lang="nb-NO" dirty="0"/>
        </a:p>
      </dgm:t>
    </dgm:pt>
    <dgm:pt modelId="{8EE86FFC-443E-45E3-98B3-DC853EC64E16}" type="sibTrans" cxnId="{5313C843-B0E8-45CE-9E97-3E793784D951}">
      <dgm:prSet/>
      <dgm:spPr/>
      <dgm:t>
        <a:bodyPr/>
        <a:lstStyle/>
        <a:p>
          <a:endParaRPr lang="nb-NO"/>
        </a:p>
      </dgm:t>
    </dgm:pt>
    <dgm:pt modelId="{736CBEA5-C99E-47C8-BC01-5D98AFF0C7BC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nb-NO" dirty="0"/>
            <a:t>NTNU</a:t>
          </a:r>
        </a:p>
      </dgm:t>
    </dgm:pt>
    <dgm:pt modelId="{BFF777C5-1C75-4B00-B54A-A95871EBEB37}" type="parTrans" cxnId="{886138DB-C620-425C-8B19-5B527560AA72}">
      <dgm:prSet/>
      <dgm:spPr/>
      <dgm:t>
        <a:bodyPr/>
        <a:lstStyle/>
        <a:p>
          <a:endParaRPr lang="nb-NO" dirty="0"/>
        </a:p>
      </dgm:t>
    </dgm:pt>
    <dgm:pt modelId="{2A6397C7-38E3-4DE2-A4C4-2B461ECDE346}" type="sibTrans" cxnId="{886138DB-C620-425C-8B19-5B527560AA72}">
      <dgm:prSet/>
      <dgm:spPr/>
      <dgm:t>
        <a:bodyPr/>
        <a:lstStyle/>
        <a:p>
          <a:endParaRPr lang="nb-NO"/>
        </a:p>
      </dgm:t>
    </dgm:pt>
    <dgm:pt modelId="{A322836F-F6DF-4AC1-8274-82BC418CDD0E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nb-NO" dirty="0"/>
            <a:t>UiO</a:t>
          </a:r>
        </a:p>
      </dgm:t>
    </dgm:pt>
    <dgm:pt modelId="{2D96908E-7B90-407B-A02D-F413E50E3EC6}" type="parTrans" cxnId="{C10DDB19-8A53-459D-8CBC-4464FCEBA9C7}">
      <dgm:prSet/>
      <dgm:spPr/>
      <dgm:t>
        <a:bodyPr/>
        <a:lstStyle/>
        <a:p>
          <a:endParaRPr lang="nb-NO" dirty="0"/>
        </a:p>
      </dgm:t>
    </dgm:pt>
    <dgm:pt modelId="{7BBBEAFB-2A35-48A5-99F4-43EC58B09480}" type="sibTrans" cxnId="{C10DDB19-8A53-459D-8CBC-4464FCEBA9C7}">
      <dgm:prSet/>
      <dgm:spPr/>
      <dgm:t>
        <a:bodyPr/>
        <a:lstStyle/>
        <a:p>
          <a:endParaRPr lang="nb-NO"/>
        </a:p>
      </dgm:t>
    </dgm:pt>
    <dgm:pt modelId="{7CAED7C1-816B-4136-93F0-7A4702D654D0}">
      <dgm:prSet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nb-NO" dirty="0"/>
            <a:t>AHO</a:t>
          </a:r>
        </a:p>
      </dgm:t>
    </dgm:pt>
    <dgm:pt modelId="{BF4FA764-E27F-4739-92DF-0A14037DB8C1}" type="parTrans" cxnId="{DC931C26-08CC-44E4-A8D3-84EB14B4796E}">
      <dgm:prSet/>
      <dgm:spPr/>
      <dgm:t>
        <a:bodyPr/>
        <a:lstStyle/>
        <a:p>
          <a:endParaRPr lang="nb-NO" dirty="0"/>
        </a:p>
      </dgm:t>
    </dgm:pt>
    <dgm:pt modelId="{F68C352C-E203-4369-96B7-EA78D794666D}" type="sibTrans" cxnId="{DC931C26-08CC-44E4-A8D3-84EB14B4796E}">
      <dgm:prSet/>
      <dgm:spPr/>
      <dgm:t>
        <a:bodyPr/>
        <a:lstStyle/>
        <a:p>
          <a:endParaRPr lang="nb-NO"/>
        </a:p>
      </dgm:t>
    </dgm:pt>
    <dgm:pt modelId="{E72C1E72-3025-4DAB-B4D0-A49D56A2CFC2}">
      <dgm:prSet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nb-NO" dirty="0"/>
            <a:t>DMMH</a:t>
          </a:r>
        </a:p>
      </dgm:t>
    </dgm:pt>
    <dgm:pt modelId="{82A83D1C-984B-45D4-B7BC-3FE91D1E8290}" type="parTrans" cxnId="{7A5B5D87-4981-4A94-99D2-2A1006BC6508}">
      <dgm:prSet/>
      <dgm:spPr/>
      <dgm:t>
        <a:bodyPr/>
        <a:lstStyle/>
        <a:p>
          <a:endParaRPr lang="nb-NO" dirty="0"/>
        </a:p>
      </dgm:t>
    </dgm:pt>
    <dgm:pt modelId="{8C844E91-2BB8-4246-9451-7627D7486858}" type="sibTrans" cxnId="{7A5B5D87-4981-4A94-99D2-2A1006BC6508}">
      <dgm:prSet/>
      <dgm:spPr/>
      <dgm:t>
        <a:bodyPr/>
        <a:lstStyle/>
        <a:p>
          <a:endParaRPr lang="nb-NO"/>
        </a:p>
      </dgm:t>
    </dgm:pt>
    <dgm:pt modelId="{6F376C61-FE15-4D00-9860-BB20B8F199A3}">
      <dgm:prSet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nb-NO" dirty="0"/>
            <a:t>Nord</a:t>
          </a:r>
        </a:p>
      </dgm:t>
    </dgm:pt>
    <dgm:pt modelId="{5E69361C-7B2A-47A4-89BF-171600CF1760}" type="parTrans" cxnId="{857C7E2D-B21E-4318-AC8E-6DBBA7AFD70F}">
      <dgm:prSet/>
      <dgm:spPr/>
      <dgm:t>
        <a:bodyPr/>
        <a:lstStyle/>
        <a:p>
          <a:endParaRPr lang="nb-NO" dirty="0"/>
        </a:p>
      </dgm:t>
    </dgm:pt>
    <dgm:pt modelId="{917B212C-26DD-49BE-BC81-D8A76F6C5F06}" type="sibTrans" cxnId="{857C7E2D-B21E-4318-AC8E-6DBBA7AFD70F}">
      <dgm:prSet/>
      <dgm:spPr/>
      <dgm:t>
        <a:bodyPr/>
        <a:lstStyle/>
        <a:p>
          <a:endParaRPr lang="nb-NO"/>
        </a:p>
      </dgm:t>
    </dgm:pt>
    <dgm:pt modelId="{74D2FAA2-AC35-4DEC-BDEE-3F98F520746A}">
      <dgm:prSet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nb-NO" dirty="0"/>
            <a:t>HiMOLDE</a:t>
          </a:r>
        </a:p>
      </dgm:t>
    </dgm:pt>
    <dgm:pt modelId="{D0EB202F-4D9D-4870-979F-57C5791D69AA}" type="parTrans" cxnId="{5DCA39B6-9012-4755-92DC-F500D569B5A3}">
      <dgm:prSet/>
      <dgm:spPr/>
      <dgm:t>
        <a:bodyPr/>
        <a:lstStyle/>
        <a:p>
          <a:endParaRPr lang="nb-NO" dirty="0"/>
        </a:p>
      </dgm:t>
    </dgm:pt>
    <dgm:pt modelId="{4EFC5791-1139-4DB9-A7EB-7D593E795FA0}" type="sibTrans" cxnId="{5DCA39B6-9012-4755-92DC-F500D569B5A3}">
      <dgm:prSet/>
      <dgm:spPr/>
      <dgm:t>
        <a:bodyPr/>
        <a:lstStyle/>
        <a:p>
          <a:endParaRPr lang="nb-NO"/>
        </a:p>
      </dgm:t>
    </dgm:pt>
    <dgm:pt modelId="{AD249852-1883-4280-9E99-3891CAE95A44}">
      <dgm:prSet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nb-NO" dirty="0"/>
            <a:t>HInn</a:t>
          </a:r>
        </a:p>
      </dgm:t>
    </dgm:pt>
    <dgm:pt modelId="{A89EFB2D-46DA-484F-A307-20FB19B528B3}" type="parTrans" cxnId="{E1A81B46-2258-4A71-BDE7-5B1B70D00C1D}">
      <dgm:prSet/>
      <dgm:spPr/>
      <dgm:t>
        <a:bodyPr/>
        <a:lstStyle/>
        <a:p>
          <a:endParaRPr lang="nb-NO" dirty="0"/>
        </a:p>
      </dgm:t>
    </dgm:pt>
    <dgm:pt modelId="{F40EB5C4-1EE1-4102-B75E-EDFB8E59E29A}" type="sibTrans" cxnId="{E1A81B46-2258-4A71-BDE7-5B1B70D00C1D}">
      <dgm:prSet/>
      <dgm:spPr/>
      <dgm:t>
        <a:bodyPr/>
        <a:lstStyle/>
        <a:p>
          <a:endParaRPr lang="nb-NO"/>
        </a:p>
      </dgm:t>
    </dgm:pt>
    <dgm:pt modelId="{15504ED1-7DB7-44B1-96F2-E9D0EDABA599}">
      <dgm:prSet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nb-NO" dirty="0"/>
            <a:t>HiVolda</a:t>
          </a:r>
        </a:p>
      </dgm:t>
    </dgm:pt>
    <dgm:pt modelId="{9B7D81CE-56D2-485D-A659-E4F952B18B45}" type="parTrans" cxnId="{34EDA6FA-2177-4089-937D-60242A74FCF9}">
      <dgm:prSet/>
      <dgm:spPr/>
      <dgm:t>
        <a:bodyPr/>
        <a:lstStyle/>
        <a:p>
          <a:endParaRPr lang="nb-NO" dirty="0"/>
        </a:p>
      </dgm:t>
    </dgm:pt>
    <dgm:pt modelId="{D73A0F11-9CD0-43E3-9234-6CB01374CA4E}" type="sibTrans" cxnId="{34EDA6FA-2177-4089-937D-60242A74FCF9}">
      <dgm:prSet/>
      <dgm:spPr/>
      <dgm:t>
        <a:bodyPr/>
        <a:lstStyle/>
        <a:p>
          <a:endParaRPr lang="nb-NO"/>
        </a:p>
      </dgm:t>
    </dgm:pt>
    <dgm:pt modelId="{F55EB32F-E87A-47FA-B6F7-966324579600}">
      <dgm:prSet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nb-NO" dirty="0"/>
            <a:t>HVL</a:t>
          </a:r>
        </a:p>
      </dgm:t>
    </dgm:pt>
    <dgm:pt modelId="{64AC72C7-FADE-4C5A-B581-B31887B891AC}" type="parTrans" cxnId="{C4E1BFE0-E173-47C4-A9EF-5E8FDC03D6F1}">
      <dgm:prSet/>
      <dgm:spPr/>
      <dgm:t>
        <a:bodyPr/>
        <a:lstStyle/>
        <a:p>
          <a:endParaRPr lang="nb-NO" dirty="0"/>
        </a:p>
      </dgm:t>
    </dgm:pt>
    <dgm:pt modelId="{EF43256C-1F8C-4D34-9D68-30B4EF449BB7}" type="sibTrans" cxnId="{C4E1BFE0-E173-47C4-A9EF-5E8FDC03D6F1}">
      <dgm:prSet/>
      <dgm:spPr/>
      <dgm:t>
        <a:bodyPr/>
        <a:lstStyle/>
        <a:p>
          <a:endParaRPr lang="nb-NO"/>
        </a:p>
      </dgm:t>
    </dgm:pt>
    <dgm:pt modelId="{9B7720AA-AA84-4325-A58E-24AB15DA741C}">
      <dgm:prSet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nb-NO" dirty="0"/>
            <a:t>KHiO</a:t>
          </a:r>
        </a:p>
      </dgm:t>
    </dgm:pt>
    <dgm:pt modelId="{7C092B19-E2BC-4D98-AB88-E80C18931F08}" type="parTrans" cxnId="{2214D727-1B4C-4A7C-A6F2-F3C1FE2F764B}">
      <dgm:prSet/>
      <dgm:spPr/>
      <dgm:t>
        <a:bodyPr/>
        <a:lstStyle/>
        <a:p>
          <a:endParaRPr lang="nb-NO" dirty="0"/>
        </a:p>
      </dgm:t>
    </dgm:pt>
    <dgm:pt modelId="{A85C189D-0F22-4435-AB2B-EDDEFA1E98CA}" type="sibTrans" cxnId="{2214D727-1B4C-4A7C-A6F2-F3C1FE2F764B}">
      <dgm:prSet/>
      <dgm:spPr/>
      <dgm:t>
        <a:bodyPr/>
        <a:lstStyle/>
        <a:p>
          <a:endParaRPr lang="nb-NO"/>
        </a:p>
      </dgm:t>
    </dgm:pt>
    <dgm:pt modelId="{6FA51A2C-E729-403A-859E-4695F913DBCD}">
      <dgm:prSet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nb-NO" dirty="0"/>
            <a:t>LDH</a:t>
          </a:r>
        </a:p>
      </dgm:t>
    </dgm:pt>
    <dgm:pt modelId="{8C7BB322-8D97-4C3E-B031-881FC4EBD556}" type="parTrans" cxnId="{F9BBA028-0951-47F8-B2F5-F2EA75122C46}">
      <dgm:prSet/>
      <dgm:spPr/>
      <dgm:t>
        <a:bodyPr/>
        <a:lstStyle/>
        <a:p>
          <a:endParaRPr lang="nb-NO" dirty="0"/>
        </a:p>
      </dgm:t>
    </dgm:pt>
    <dgm:pt modelId="{74C00424-6F61-4472-903A-DBC02D386B52}" type="sibTrans" cxnId="{F9BBA028-0951-47F8-B2F5-F2EA75122C46}">
      <dgm:prSet/>
      <dgm:spPr/>
      <dgm:t>
        <a:bodyPr/>
        <a:lstStyle/>
        <a:p>
          <a:endParaRPr lang="nb-NO"/>
        </a:p>
      </dgm:t>
    </dgm:pt>
    <dgm:pt modelId="{DC9D0D27-FCC7-4B1B-99F0-FD10FA1583FC}">
      <dgm:prSet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nb-NO" dirty="0"/>
            <a:t>MF</a:t>
          </a:r>
        </a:p>
      </dgm:t>
    </dgm:pt>
    <dgm:pt modelId="{5C861062-E668-435B-B8CD-5A344A73E30A}" type="parTrans" cxnId="{0D663219-44C9-43E8-9BA0-9C79ED7AC408}">
      <dgm:prSet/>
      <dgm:spPr/>
      <dgm:t>
        <a:bodyPr/>
        <a:lstStyle/>
        <a:p>
          <a:endParaRPr lang="nb-NO" dirty="0"/>
        </a:p>
      </dgm:t>
    </dgm:pt>
    <dgm:pt modelId="{A680ED8E-8DF1-47F3-9B09-34E6E2F186A4}" type="sibTrans" cxnId="{0D663219-44C9-43E8-9BA0-9C79ED7AC408}">
      <dgm:prSet/>
      <dgm:spPr/>
      <dgm:t>
        <a:bodyPr/>
        <a:lstStyle/>
        <a:p>
          <a:endParaRPr lang="nb-NO"/>
        </a:p>
      </dgm:t>
    </dgm:pt>
    <dgm:pt modelId="{8E0730E9-8B53-45FE-A24C-8F2AE6D75992}">
      <dgm:prSet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nb-NO" dirty="0"/>
            <a:t>NMBU</a:t>
          </a:r>
        </a:p>
      </dgm:t>
    </dgm:pt>
    <dgm:pt modelId="{985C2B4D-45C2-4285-8461-276AB1BA570D}" type="parTrans" cxnId="{D32FA161-D4DC-4EA2-9E8B-90A661DCFF2F}">
      <dgm:prSet/>
      <dgm:spPr/>
      <dgm:t>
        <a:bodyPr/>
        <a:lstStyle/>
        <a:p>
          <a:endParaRPr lang="nb-NO" dirty="0"/>
        </a:p>
      </dgm:t>
    </dgm:pt>
    <dgm:pt modelId="{144EC168-7E70-4B35-8B9B-69CDF37ED340}" type="sibTrans" cxnId="{D32FA161-D4DC-4EA2-9E8B-90A661DCFF2F}">
      <dgm:prSet/>
      <dgm:spPr/>
      <dgm:t>
        <a:bodyPr/>
        <a:lstStyle/>
        <a:p>
          <a:endParaRPr lang="nb-NO"/>
        </a:p>
      </dgm:t>
    </dgm:pt>
    <dgm:pt modelId="{27287FEF-6AAD-44E5-93FD-5BC1B44DFCEC}">
      <dgm:prSet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nb-NO" dirty="0"/>
            <a:t>NHH</a:t>
          </a:r>
        </a:p>
      </dgm:t>
    </dgm:pt>
    <dgm:pt modelId="{6D4690B8-1524-47D9-921F-B2E03A8B87EC}" type="parTrans" cxnId="{3FDEC232-2013-4B06-8C9E-7CEFB8A50201}">
      <dgm:prSet/>
      <dgm:spPr/>
      <dgm:t>
        <a:bodyPr/>
        <a:lstStyle/>
        <a:p>
          <a:endParaRPr lang="nb-NO" dirty="0"/>
        </a:p>
      </dgm:t>
    </dgm:pt>
    <dgm:pt modelId="{56CF594C-6ADC-43BF-9CDB-FD60FA047871}" type="sibTrans" cxnId="{3FDEC232-2013-4B06-8C9E-7CEFB8A50201}">
      <dgm:prSet/>
      <dgm:spPr/>
      <dgm:t>
        <a:bodyPr/>
        <a:lstStyle/>
        <a:p>
          <a:endParaRPr lang="nb-NO"/>
        </a:p>
      </dgm:t>
    </dgm:pt>
    <dgm:pt modelId="{59A14B53-1EFE-4187-B35A-89AF8E51664C}">
      <dgm:prSet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nb-NO" dirty="0"/>
            <a:t>NHH</a:t>
          </a:r>
        </a:p>
      </dgm:t>
    </dgm:pt>
    <dgm:pt modelId="{98C7F69C-F9F1-437D-ADE2-E23483AC2404}" type="parTrans" cxnId="{953C49DE-FD71-4BDB-82D9-C118EAE092CA}">
      <dgm:prSet/>
      <dgm:spPr/>
      <dgm:t>
        <a:bodyPr/>
        <a:lstStyle/>
        <a:p>
          <a:endParaRPr lang="nb-NO" dirty="0"/>
        </a:p>
      </dgm:t>
    </dgm:pt>
    <dgm:pt modelId="{53A5F241-971B-4BB8-9B6D-A6A8B849065A}" type="sibTrans" cxnId="{953C49DE-FD71-4BDB-82D9-C118EAE092CA}">
      <dgm:prSet/>
      <dgm:spPr/>
      <dgm:t>
        <a:bodyPr/>
        <a:lstStyle/>
        <a:p>
          <a:endParaRPr lang="nb-NO"/>
        </a:p>
      </dgm:t>
    </dgm:pt>
    <dgm:pt modelId="{242BCA3D-9F72-4100-88C5-C29EC05B7EAE}" type="pres">
      <dgm:prSet presAssocID="{F7E390F2-D053-457E-9A20-CE084AD05E9A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21D278EF-D1D8-48E5-9F1F-FDFFD164D2FD}" type="pres">
      <dgm:prSet presAssocID="{DE479437-BE28-47F8-AFA1-B7E6BA0FAD78}" presName="centerShape" presStyleLbl="node0" presStyleIdx="0" presStyleCnt="1" custScaleX="180439" custScaleY="176499"/>
      <dgm:spPr/>
      <dgm:t>
        <a:bodyPr/>
        <a:lstStyle/>
        <a:p>
          <a:endParaRPr lang="nb-NO"/>
        </a:p>
      </dgm:t>
    </dgm:pt>
    <dgm:pt modelId="{046EB2F4-7935-45DE-B47B-C6B31089B53B}" type="pres">
      <dgm:prSet presAssocID="{39ABFAFD-9FAB-4768-9C92-503B8996F12B}" presName="parTrans" presStyleLbl="sibTrans2D1" presStyleIdx="0" presStyleCnt="17"/>
      <dgm:spPr>
        <a:prstGeom prst="leftArrow">
          <a:avLst/>
        </a:prstGeom>
      </dgm:spPr>
      <dgm:t>
        <a:bodyPr/>
        <a:lstStyle/>
        <a:p>
          <a:endParaRPr lang="nb-NO"/>
        </a:p>
      </dgm:t>
    </dgm:pt>
    <dgm:pt modelId="{B9D0A075-82D8-491C-B5C5-956F8F64FFF2}" type="pres">
      <dgm:prSet presAssocID="{39ABFAFD-9FAB-4768-9C92-503B8996F12B}" presName="connectorText" presStyleLbl="sibTrans2D1" presStyleIdx="0" presStyleCnt="17"/>
      <dgm:spPr/>
      <dgm:t>
        <a:bodyPr/>
        <a:lstStyle/>
        <a:p>
          <a:endParaRPr lang="nb-NO"/>
        </a:p>
      </dgm:t>
    </dgm:pt>
    <dgm:pt modelId="{A5A78DF7-7311-4175-8C4A-D6F1DDBB7908}" type="pres">
      <dgm:prSet presAssocID="{D8B3F76B-5C00-45B6-806F-B2E48968B034}" presName="node" presStyleLbl="node1" presStyleIdx="0" presStyleCnt="1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125FF39F-01FA-4C86-8580-AA3D817BEF05}" type="pres">
      <dgm:prSet presAssocID="{5E69361C-7B2A-47A4-89BF-171600CF1760}" presName="parTrans" presStyleLbl="sibTrans2D1" presStyleIdx="1" presStyleCnt="17"/>
      <dgm:spPr>
        <a:prstGeom prst="leftArrow">
          <a:avLst/>
        </a:prstGeom>
      </dgm:spPr>
      <dgm:t>
        <a:bodyPr/>
        <a:lstStyle/>
        <a:p>
          <a:endParaRPr lang="nb-NO"/>
        </a:p>
      </dgm:t>
    </dgm:pt>
    <dgm:pt modelId="{1B042999-468A-4297-959B-5D19D46E9016}" type="pres">
      <dgm:prSet presAssocID="{5E69361C-7B2A-47A4-89BF-171600CF1760}" presName="connectorText" presStyleLbl="sibTrans2D1" presStyleIdx="1" presStyleCnt="17"/>
      <dgm:spPr/>
      <dgm:t>
        <a:bodyPr/>
        <a:lstStyle/>
        <a:p>
          <a:endParaRPr lang="nb-NO"/>
        </a:p>
      </dgm:t>
    </dgm:pt>
    <dgm:pt modelId="{E7E361FF-088B-42C2-A0DE-B8C58729F18D}" type="pres">
      <dgm:prSet presAssocID="{6F376C61-FE15-4D00-9860-BB20B8F199A3}" presName="node" presStyleLbl="node1" presStyleIdx="1" presStyleCnt="1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C9DC9FEB-9025-4063-B9D7-2C5BAA564F40}" type="pres">
      <dgm:prSet presAssocID="{985C2B4D-45C2-4285-8461-276AB1BA570D}" presName="parTrans" presStyleLbl="sibTrans2D1" presStyleIdx="2" presStyleCnt="17"/>
      <dgm:spPr>
        <a:prstGeom prst="leftArrow">
          <a:avLst/>
        </a:prstGeom>
      </dgm:spPr>
      <dgm:t>
        <a:bodyPr/>
        <a:lstStyle/>
        <a:p>
          <a:endParaRPr lang="nb-NO"/>
        </a:p>
      </dgm:t>
    </dgm:pt>
    <dgm:pt modelId="{7F83E444-8D5F-4E0A-93A0-9B6C35663BB7}" type="pres">
      <dgm:prSet presAssocID="{985C2B4D-45C2-4285-8461-276AB1BA570D}" presName="connectorText" presStyleLbl="sibTrans2D1" presStyleIdx="2" presStyleCnt="17"/>
      <dgm:spPr/>
      <dgm:t>
        <a:bodyPr/>
        <a:lstStyle/>
        <a:p>
          <a:endParaRPr lang="nb-NO"/>
        </a:p>
      </dgm:t>
    </dgm:pt>
    <dgm:pt modelId="{49AFFA07-79CC-471A-B900-91ADE55B6544}" type="pres">
      <dgm:prSet presAssocID="{8E0730E9-8B53-45FE-A24C-8F2AE6D75992}" presName="node" presStyleLbl="node1" presStyleIdx="2" presStyleCnt="1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F68AA59C-F451-48A2-9203-C47ED13374F8}" type="pres">
      <dgm:prSet presAssocID="{98C7F69C-F9F1-437D-ADE2-E23483AC2404}" presName="parTrans" presStyleLbl="sibTrans2D1" presStyleIdx="3" presStyleCnt="17"/>
      <dgm:spPr>
        <a:prstGeom prst="leftArrow">
          <a:avLst/>
        </a:prstGeom>
      </dgm:spPr>
      <dgm:t>
        <a:bodyPr/>
        <a:lstStyle/>
        <a:p>
          <a:endParaRPr lang="nb-NO"/>
        </a:p>
      </dgm:t>
    </dgm:pt>
    <dgm:pt modelId="{7F86F6D6-53CA-4949-98A6-83BAD24D6E7F}" type="pres">
      <dgm:prSet presAssocID="{98C7F69C-F9F1-437D-ADE2-E23483AC2404}" presName="connectorText" presStyleLbl="sibTrans2D1" presStyleIdx="3" presStyleCnt="17"/>
      <dgm:spPr/>
      <dgm:t>
        <a:bodyPr/>
        <a:lstStyle/>
        <a:p>
          <a:endParaRPr lang="nb-NO"/>
        </a:p>
      </dgm:t>
    </dgm:pt>
    <dgm:pt modelId="{3E91B634-ECFE-45C4-9E4D-6FEF95C855E8}" type="pres">
      <dgm:prSet presAssocID="{59A14B53-1EFE-4187-B35A-89AF8E51664C}" presName="node" presStyleLbl="node1" presStyleIdx="3" presStyleCnt="1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D670118A-A547-41E7-8439-D01B4B325983}" type="pres">
      <dgm:prSet presAssocID="{6D4690B8-1524-47D9-921F-B2E03A8B87EC}" presName="parTrans" presStyleLbl="sibTrans2D1" presStyleIdx="4" presStyleCnt="17"/>
      <dgm:spPr>
        <a:prstGeom prst="rightArrow">
          <a:avLst/>
        </a:prstGeom>
      </dgm:spPr>
      <dgm:t>
        <a:bodyPr/>
        <a:lstStyle/>
        <a:p>
          <a:endParaRPr lang="nb-NO"/>
        </a:p>
      </dgm:t>
    </dgm:pt>
    <dgm:pt modelId="{D92B75FA-687F-4DA0-96D2-3F0893270CFA}" type="pres">
      <dgm:prSet presAssocID="{6D4690B8-1524-47D9-921F-B2E03A8B87EC}" presName="connectorText" presStyleLbl="sibTrans2D1" presStyleIdx="4" presStyleCnt="17"/>
      <dgm:spPr/>
      <dgm:t>
        <a:bodyPr/>
        <a:lstStyle/>
        <a:p>
          <a:endParaRPr lang="nb-NO"/>
        </a:p>
      </dgm:t>
    </dgm:pt>
    <dgm:pt modelId="{B8BAE3BB-F7B5-4FAB-B658-45D47130E0B4}" type="pres">
      <dgm:prSet presAssocID="{27287FEF-6AAD-44E5-93FD-5BC1B44DFCEC}" presName="node" presStyleLbl="node1" presStyleIdx="4" presStyleCnt="1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CA7043D8-EF2C-4FED-9F92-C3248A11A68E}" type="pres">
      <dgm:prSet presAssocID="{5C861062-E668-435B-B8CD-5A344A73E30A}" presName="parTrans" presStyleLbl="sibTrans2D1" presStyleIdx="5" presStyleCnt="17"/>
      <dgm:spPr>
        <a:prstGeom prst="leftArrow">
          <a:avLst/>
        </a:prstGeom>
      </dgm:spPr>
      <dgm:t>
        <a:bodyPr/>
        <a:lstStyle/>
        <a:p>
          <a:endParaRPr lang="nb-NO"/>
        </a:p>
      </dgm:t>
    </dgm:pt>
    <dgm:pt modelId="{1BD51EE2-CC2F-43EF-A760-7475D41AFC3A}" type="pres">
      <dgm:prSet presAssocID="{5C861062-E668-435B-B8CD-5A344A73E30A}" presName="connectorText" presStyleLbl="sibTrans2D1" presStyleIdx="5" presStyleCnt="17"/>
      <dgm:spPr/>
      <dgm:t>
        <a:bodyPr/>
        <a:lstStyle/>
        <a:p>
          <a:endParaRPr lang="nb-NO"/>
        </a:p>
      </dgm:t>
    </dgm:pt>
    <dgm:pt modelId="{3B542210-91FE-4B5E-A497-9D3CAD9ACF8D}" type="pres">
      <dgm:prSet presAssocID="{DC9D0D27-FCC7-4B1B-99F0-FD10FA1583FC}" presName="node" presStyleLbl="node1" presStyleIdx="5" presStyleCnt="1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A5EE00AB-5DBF-47D7-874E-9A8110706F25}" type="pres">
      <dgm:prSet presAssocID="{8C7BB322-8D97-4C3E-B031-881FC4EBD556}" presName="parTrans" presStyleLbl="sibTrans2D1" presStyleIdx="6" presStyleCnt="17" custAng="10877320" custLinFactNeighborX="5861" custLinFactNeighborY="19865" custRadScaleRad="23961" custRadScaleInc="-2147483648"/>
      <dgm:spPr>
        <a:prstGeom prst="rightArrow">
          <a:avLst/>
        </a:prstGeom>
      </dgm:spPr>
      <dgm:t>
        <a:bodyPr/>
        <a:lstStyle/>
        <a:p>
          <a:endParaRPr lang="nb-NO"/>
        </a:p>
      </dgm:t>
    </dgm:pt>
    <dgm:pt modelId="{25A37DB3-682F-46AD-B417-E219618CB1F5}" type="pres">
      <dgm:prSet presAssocID="{8C7BB322-8D97-4C3E-B031-881FC4EBD556}" presName="connectorText" presStyleLbl="sibTrans2D1" presStyleIdx="6" presStyleCnt="17"/>
      <dgm:spPr/>
      <dgm:t>
        <a:bodyPr/>
        <a:lstStyle/>
        <a:p>
          <a:endParaRPr lang="nb-NO"/>
        </a:p>
      </dgm:t>
    </dgm:pt>
    <dgm:pt modelId="{6EB72489-34FB-4499-9C64-10D72152FFED}" type="pres">
      <dgm:prSet presAssocID="{6FA51A2C-E729-403A-859E-4695F913DBCD}" presName="node" presStyleLbl="node1" presStyleIdx="6" presStyleCnt="1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BF3078C5-B6E1-4163-9E84-B34B782D5F03}" type="pres">
      <dgm:prSet presAssocID="{7C092B19-E2BC-4D98-AB88-E80C18931F08}" presName="parTrans" presStyleLbl="sibTrans2D1" presStyleIdx="7" presStyleCnt="17"/>
      <dgm:spPr>
        <a:prstGeom prst="leftArrow">
          <a:avLst/>
        </a:prstGeom>
      </dgm:spPr>
      <dgm:t>
        <a:bodyPr/>
        <a:lstStyle/>
        <a:p>
          <a:endParaRPr lang="nb-NO"/>
        </a:p>
      </dgm:t>
    </dgm:pt>
    <dgm:pt modelId="{90E3AF57-EBB1-4E9D-9246-FA4AD7B4EEED}" type="pres">
      <dgm:prSet presAssocID="{7C092B19-E2BC-4D98-AB88-E80C18931F08}" presName="connectorText" presStyleLbl="sibTrans2D1" presStyleIdx="7" presStyleCnt="17"/>
      <dgm:spPr/>
      <dgm:t>
        <a:bodyPr/>
        <a:lstStyle/>
        <a:p>
          <a:endParaRPr lang="nb-NO"/>
        </a:p>
      </dgm:t>
    </dgm:pt>
    <dgm:pt modelId="{21729729-B449-4514-BD8A-E06A68BE7B19}" type="pres">
      <dgm:prSet presAssocID="{9B7720AA-AA84-4325-A58E-24AB15DA741C}" presName="node" presStyleLbl="node1" presStyleIdx="7" presStyleCnt="1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AEB6A960-15F6-4BFF-AB1D-4F4CB7715AE4}" type="pres">
      <dgm:prSet presAssocID="{64AC72C7-FADE-4C5A-B581-B31887B891AC}" presName="parTrans" presStyleLbl="sibTrans2D1" presStyleIdx="8" presStyleCnt="17"/>
      <dgm:spPr>
        <a:prstGeom prst="leftArrow">
          <a:avLst/>
        </a:prstGeom>
      </dgm:spPr>
      <dgm:t>
        <a:bodyPr/>
        <a:lstStyle/>
        <a:p>
          <a:endParaRPr lang="nb-NO"/>
        </a:p>
      </dgm:t>
    </dgm:pt>
    <dgm:pt modelId="{C8F92DFE-9A21-4C3D-96C7-721584E8675A}" type="pres">
      <dgm:prSet presAssocID="{64AC72C7-FADE-4C5A-B581-B31887B891AC}" presName="connectorText" presStyleLbl="sibTrans2D1" presStyleIdx="8" presStyleCnt="17"/>
      <dgm:spPr/>
      <dgm:t>
        <a:bodyPr/>
        <a:lstStyle/>
        <a:p>
          <a:endParaRPr lang="nb-NO"/>
        </a:p>
      </dgm:t>
    </dgm:pt>
    <dgm:pt modelId="{B9BADFFC-9CFE-4928-AE9F-504ADFB7F79B}" type="pres">
      <dgm:prSet presAssocID="{F55EB32F-E87A-47FA-B6F7-966324579600}" presName="node" presStyleLbl="node1" presStyleIdx="8" presStyleCnt="1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D3298D1E-803C-4BE8-8801-1628FF638F84}" type="pres">
      <dgm:prSet presAssocID="{9B7D81CE-56D2-485D-A659-E4F952B18B45}" presName="parTrans" presStyleLbl="sibTrans2D1" presStyleIdx="9" presStyleCnt="17"/>
      <dgm:spPr>
        <a:prstGeom prst="leftArrow">
          <a:avLst/>
        </a:prstGeom>
      </dgm:spPr>
      <dgm:t>
        <a:bodyPr/>
        <a:lstStyle/>
        <a:p>
          <a:endParaRPr lang="nb-NO"/>
        </a:p>
      </dgm:t>
    </dgm:pt>
    <dgm:pt modelId="{ED6EB007-3574-4F1A-AE17-8A21372B5950}" type="pres">
      <dgm:prSet presAssocID="{9B7D81CE-56D2-485D-A659-E4F952B18B45}" presName="connectorText" presStyleLbl="sibTrans2D1" presStyleIdx="9" presStyleCnt="17"/>
      <dgm:spPr/>
      <dgm:t>
        <a:bodyPr/>
        <a:lstStyle/>
        <a:p>
          <a:endParaRPr lang="nb-NO"/>
        </a:p>
      </dgm:t>
    </dgm:pt>
    <dgm:pt modelId="{05B6ADEC-40F7-421D-8095-AB7B94601922}" type="pres">
      <dgm:prSet presAssocID="{15504ED1-7DB7-44B1-96F2-E9D0EDABA599}" presName="node" presStyleLbl="node1" presStyleIdx="9" presStyleCnt="1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E49FE917-322F-4865-A88D-7F08D376374D}" type="pres">
      <dgm:prSet presAssocID="{A89EFB2D-46DA-484F-A307-20FB19B528B3}" presName="parTrans" presStyleLbl="sibTrans2D1" presStyleIdx="10" presStyleCnt="17"/>
      <dgm:spPr>
        <a:prstGeom prst="leftArrow">
          <a:avLst/>
        </a:prstGeom>
      </dgm:spPr>
      <dgm:t>
        <a:bodyPr/>
        <a:lstStyle/>
        <a:p>
          <a:endParaRPr lang="nb-NO"/>
        </a:p>
      </dgm:t>
    </dgm:pt>
    <dgm:pt modelId="{8886BD27-A9EC-48C5-B1A9-044E885CC15A}" type="pres">
      <dgm:prSet presAssocID="{A89EFB2D-46DA-484F-A307-20FB19B528B3}" presName="connectorText" presStyleLbl="sibTrans2D1" presStyleIdx="10" presStyleCnt="17"/>
      <dgm:spPr/>
      <dgm:t>
        <a:bodyPr/>
        <a:lstStyle/>
        <a:p>
          <a:endParaRPr lang="nb-NO"/>
        </a:p>
      </dgm:t>
    </dgm:pt>
    <dgm:pt modelId="{EE459AA2-2AF2-46C3-BD15-E01AA825F54E}" type="pres">
      <dgm:prSet presAssocID="{AD249852-1883-4280-9E99-3891CAE95A44}" presName="node" presStyleLbl="node1" presStyleIdx="10" presStyleCnt="1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D8FCBE2D-E09A-40E2-A452-0411838CDE50}" type="pres">
      <dgm:prSet presAssocID="{D0EB202F-4D9D-4870-979F-57C5791D69AA}" presName="parTrans" presStyleLbl="sibTrans2D1" presStyleIdx="11" presStyleCnt="17"/>
      <dgm:spPr>
        <a:prstGeom prst="leftArrow">
          <a:avLst/>
        </a:prstGeom>
      </dgm:spPr>
      <dgm:t>
        <a:bodyPr/>
        <a:lstStyle/>
        <a:p>
          <a:endParaRPr lang="nb-NO"/>
        </a:p>
      </dgm:t>
    </dgm:pt>
    <dgm:pt modelId="{8482D2F5-19B1-4475-A98F-6047A0C524A6}" type="pres">
      <dgm:prSet presAssocID="{D0EB202F-4D9D-4870-979F-57C5791D69AA}" presName="connectorText" presStyleLbl="sibTrans2D1" presStyleIdx="11" presStyleCnt="17"/>
      <dgm:spPr/>
      <dgm:t>
        <a:bodyPr/>
        <a:lstStyle/>
        <a:p>
          <a:endParaRPr lang="nb-NO"/>
        </a:p>
      </dgm:t>
    </dgm:pt>
    <dgm:pt modelId="{2F02D494-AA4C-4C96-B230-2D02B027C6B6}" type="pres">
      <dgm:prSet presAssocID="{74D2FAA2-AC35-4DEC-BDEE-3F98F520746A}" presName="node" presStyleLbl="node1" presStyleIdx="11" presStyleCnt="1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2558FC4B-7F5C-4D7F-A423-62B72C42EB19}" type="pres">
      <dgm:prSet presAssocID="{82A83D1C-984B-45D4-B7BC-3FE91D1E8290}" presName="parTrans" presStyleLbl="sibTrans2D1" presStyleIdx="12" presStyleCnt="17"/>
      <dgm:spPr>
        <a:prstGeom prst="leftArrow">
          <a:avLst/>
        </a:prstGeom>
      </dgm:spPr>
      <dgm:t>
        <a:bodyPr/>
        <a:lstStyle/>
        <a:p>
          <a:endParaRPr lang="nb-NO"/>
        </a:p>
      </dgm:t>
    </dgm:pt>
    <dgm:pt modelId="{F7F5007E-92C6-43D1-ADC8-6EC222E3A96F}" type="pres">
      <dgm:prSet presAssocID="{82A83D1C-984B-45D4-B7BC-3FE91D1E8290}" presName="connectorText" presStyleLbl="sibTrans2D1" presStyleIdx="12" presStyleCnt="17"/>
      <dgm:spPr/>
      <dgm:t>
        <a:bodyPr/>
        <a:lstStyle/>
        <a:p>
          <a:endParaRPr lang="nb-NO"/>
        </a:p>
      </dgm:t>
    </dgm:pt>
    <dgm:pt modelId="{25D4B43F-B8BD-4DEF-9026-69A8405367B6}" type="pres">
      <dgm:prSet presAssocID="{E72C1E72-3025-4DAB-B4D0-A49D56A2CFC2}" presName="node" presStyleLbl="node1" presStyleIdx="12" presStyleCnt="1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F50EAA61-CB08-45B8-BC7D-4B665E1AD798}" type="pres">
      <dgm:prSet presAssocID="{BF4FA764-E27F-4739-92DF-0A14037DB8C1}" presName="parTrans" presStyleLbl="sibTrans2D1" presStyleIdx="13" presStyleCnt="17"/>
      <dgm:spPr>
        <a:prstGeom prst="leftArrow">
          <a:avLst/>
        </a:prstGeom>
      </dgm:spPr>
      <dgm:t>
        <a:bodyPr/>
        <a:lstStyle/>
        <a:p>
          <a:endParaRPr lang="nb-NO"/>
        </a:p>
      </dgm:t>
    </dgm:pt>
    <dgm:pt modelId="{2DCA3D4C-75F5-4E88-9A5E-84E7CE4168C6}" type="pres">
      <dgm:prSet presAssocID="{BF4FA764-E27F-4739-92DF-0A14037DB8C1}" presName="connectorText" presStyleLbl="sibTrans2D1" presStyleIdx="13" presStyleCnt="17"/>
      <dgm:spPr/>
      <dgm:t>
        <a:bodyPr/>
        <a:lstStyle/>
        <a:p>
          <a:endParaRPr lang="nb-NO"/>
        </a:p>
      </dgm:t>
    </dgm:pt>
    <dgm:pt modelId="{C82F66A7-5D06-49C6-95BA-A566276278FA}" type="pres">
      <dgm:prSet presAssocID="{7CAED7C1-816B-4136-93F0-7A4702D654D0}" presName="node" presStyleLbl="node1" presStyleIdx="13" presStyleCnt="1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12723D25-0EC0-4333-94DB-04BD8C1588F6}" type="pres">
      <dgm:prSet presAssocID="{B9C02479-4A15-42D2-A850-74C8387227C8}" presName="parTrans" presStyleLbl="sibTrans2D1" presStyleIdx="14" presStyleCnt="17" custAng="10971775" custLinFactNeighborX="-4712" custLinFactNeighborY="-27754" custRadScaleRad="23961" custRadScaleInc="-2147483648"/>
      <dgm:spPr>
        <a:prstGeom prst="rightArrow">
          <a:avLst/>
        </a:prstGeom>
      </dgm:spPr>
      <dgm:t>
        <a:bodyPr/>
        <a:lstStyle/>
        <a:p>
          <a:endParaRPr lang="nb-NO"/>
        </a:p>
      </dgm:t>
    </dgm:pt>
    <dgm:pt modelId="{68F9BE51-80DD-4E6D-836E-D7B87F02C5F5}" type="pres">
      <dgm:prSet presAssocID="{B9C02479-4A15-42D2-A850-74C8387227C8}" presName="connectorText" presStyleLbl="sibTrans2D1" presStyleIdx="14" presStyleCnt="17"/>
      <dgm:spPr/>
      <dgm:t>
        <a:bodyPr/>
        <a:lstStyle/>
        <a:p>
          <a:endParaRPr lang="nb-NO"/>
        </a:p>
      </dgm:t>
    </dgm:pt>
    <dgm:pt modelId="{BACC1FB2-91FD-46B1-B54A-1666282D701C}" type="pres">
      <dgm:prSet presAssocID="{37CC7E85-A345-4A75-85CD-53F8039E08E7}" presName="node" presStyleLbl="node1" presStyleIdx="14" presStyleCnt="1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EA47ECBF-F421-4D49-B9C5-0AA6FB4A6DCF}" type="pres">
      <dgm:prSet presAssocID="{BFF777C5-1C75-4B00-B54A-A95871EBEB37}" presName="parTrans" presStyleLbl="sibTrans2D1" presStyleIdx="15" presStyleCnt="17"/>
      <dgm:spPr>
        <a:prstGeom prst="leftArrow">
          <a:avLst/>
        </a:prstGeom>
      </dgm:spPr>
      <dgm:t>
        <a:bodyPr/>
        <a:lstStyle/>
        <a:p>
          <a:endParaRPr lang="nb-NO"/>
        </a:p>
      </dgm:t>
    </dgm:pt>
    <dgm:pt modelId="{520B48BE-7BB5-4F7E-B90A-70A5F32A0298}" type="pres">
      <dgm:prSet presAssocID="{BFF777C5-1C75-4B00-B54A-A95871EBEB37}" presName="connectorText" presStyleLbl="sibTrans2D1" presStyleIdx="15" presStyleCnt="17"/>
      <dgm:spPr/>
      <dgm:t>
        <a:bodyPr/>
        <a:lstStyle/>
        <a:p>
          <a:endParaRPr lang="nb-NO"/>
        </a:p>
      </dgm:t>
    </dgm:pt>
    <dgm:pt modelId="{09EA6344-F627-4845-B930-940FB7881F0B}" type="pres">
      <dgm:prSet presAssocID="{736CBEA5-C99E-47C8-BC01-5D98AFF0C7BC}" presName="node" presStyleLbl="node1" presStyleIdx="15" presStyleCnt="1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16561D73-4E1A-4A9F-B961-EF2F5C94558D}" type="pres">
      <dgm:prSet presAssocID="{2D96908E-7B90-407B-A02D-F413E50E3EC6}" presName="parTrans" presStyleLbl="sibTrans2D1" presStyleIdx="16" presStyleCnt="17" custLinFactNeighborX="-5936" custLinFactNeighborY="-12235"/>
      <dgm:spPr>
        <a:prstGeom prst="leftArrow">
          <a:avLst/>
        </a:prstGeom>
      </dgm:spPr>
      <dgm:t>
        <a:bodyPr/>
        <a:lstStyle/>
        <a:p>
          <a:endParaRPr lang="nb-NO"/>
        </a:p>
      </dgm:t>
    </dgm:pt>
    <dgm:pt modelId="{93F9319A-4CCD-403A-BDE0-69691E2D6C48}" type="pres">
      <dgm:prSet presAssocID="{2D96908E-7B90-407B-A02D-F413E50E3EC6}" presName="connectorText" presStyleLbl="sibTrans2D1" presStyleIdx="16" presStyleCnt="17"/>
      <dgm:spPr/>
      <dgm:t>
        <a:bodyPr/>
        <a:lstStyle/>
        <a:p>
          <a:endParaRPr lang="nb-NO"/>
        </a:p>
      </dgm:t>
    </dgm:pt>
    <dgm:pt modelId="{67DAD3C1-3226-4455-9A5D-0F6BC160BC2C}" type="pres">
      <dgm:prSet presAssocID="{A322836F-F6DF-4AC1-8274-82BC418CDD0E}" presName="node" presStyleLbl="node1" presStyleIdx="16" presStyleCnt="1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9DC82FBC-502C-4106-9A32-570D3642BF56}" type="presOf" srcId="{6D4690B8-1524-47D9-921F-B2E03A8B87EC}" destId="{D670118A-A547-41E7-8439-D01B4B325983}" srcOrd="0" destOrd="0" presId="urn:microsoft.com/office/officeart/2005/8/layout/radial5"/>
    <dgm:cxn modelId="{2F62567D-A45B-450D-A238-D3CD90CE6C87}" type="presOf" srcId="{9B7D81CE-56D2-485D-A659-E4F952B18B45}" destId="{ED6EB007-3574-4F1A-AE17-8A21372B5950}" srcOrd="1" destOrd="0" presId="urn:microsoft.com/office/officeart/2005/8/layout/radial5"/>
    <dgm:cxn modelId="{8FE6E7CB-DEB7-430A-9645-AEA377112990}" type="presOf" srcId="{F55EB32F-E87A-47FA-B6F7-966324579600}" destId="{B9BADFFC-9CFE-4928-AE9F-504ADFB7F79B}" srcOrd="0" destOrd="0" presId="urn:microsoft.com/office/officeart/2005/8/layout/radial5"/>
    <dgm:cxn modelId="{3FDEC232-2013-4B06-8C9E-7CEFB8A50201}" srcId="{DE479437-BE28-47F8-AFA1-B7E6BA0FAD78}" destId="{27287FEF-6AAD-44E5-93FD-5BC1B44DFCEC}" srcOrd="4" destOrd="0" parTransId="{6D4690B8-1524-47D9-921F-B2E03A8B87EC}" sibTransId="{56CF594C-6ADC-43BF-9CDB-FD60FA047871}"/>
    <dgm:cxn modelId="{C10DDB19-8A53-459D-8CBC-4464FCEBA9C7}" srcId="{DE479437-BE28-47F8-AFA1-B7E6BA0FAD78}" destId="{A322836F-F6DF-4AC1-8274-82BC418CDD0E}" srcOrd="16" destOrd="0" parTransId="{2D96908E-7B90-407B-A02D-F413E50E3EC6}" sibTransId="{7BBBEAFB-2A35-48A5-99F4-43EC58B09480}"/>
    <dgm:cxn modelId="{3A7099A2-A0C5-437D-A5D4-1782DA06E133}" type="presOf" srcId="{AD249852-1883-4280-9E99-3891CAE95A44}" destId="{EE459AA2-2AF2-46C3-BD15-E01AA825F54E}" srcOrd="0" destOrd="0" presId="urn:microsoft.com/office/officeart/2005/8/layout/radial5"/>
    <dgm:cxn modelId="{0D663219-44C9-43E8-9BA0-9C79ED7AC408}" srcId="{DE479437-BE28-47F8-AFA1-B7E6BA0FAD78}" destId="{DC9D0D27-FCC7-4B1B-99F0-FD10FA1583FC}" srcOrd="5" destOrd="0" parTransId="{5C861062-E668-435B-B8CD-5A344A73E30A}" sibTransId="{A680ED8E-8DF1-47F3-9B09-34E6E2F186A4}"/>
    <dgm:cxn modelId="{A9AEEF8A-0462-4448-B042-F52F31CE4DFA}" type="presOf" srcId="{BF4FA764-E27F-4739-92DF-0A14037DB8C1}" destId="{2DCA3D4C-75F5-4E88-9A5E-84E7CE4168C6}" srcOrd="1" destOrd="0" presId="urn:microsoft.com/office/officeart/2005/8/layout/radial5"/>
    <dgm:cxn modelId="{056CC2D0-C002-41AE-B425-30E366F0C682}" type="presOf" srcId="{27287FEF-6AAD-44E5-93FD-5BC1B44DFCEC}" destId="{B8BAE3BB-F7B5-4FAB-B658-45D47130E0B4}" srcOrd="0" destOrd="0" presId="urn:microsoft.com/office/officeart/2005/8/layout/radial5"/>
    <dgm:cxn modelId="{2214D727-1B4C-4A7C-A6F2-F3C1FE2F764B}" srcId="{DE479437-BE28-47F8-AFA1-B7E6BA0FAD78}" destId="{9B7720AA-AA84-4325-A58E-24AB15DA741C}" srcOrd="7" destOrd="0" parTransId="{7C092B19-E2BC-4D98-AB88-E80C18931F08}" sibTransId="{A85C189D-0F22-4435-AB2B-EDDEFA1E98CA}"/>
    <dgm:cxn modelId="{34C07AB3-94A5-4DD1-A9A8-AD37CEA3FBD7}" type="presOf" srcId="{9B7D81CE-56D2-485D-A659-E4F952B18B45}" destId="{D3298D1E-803C-4BE8-8801-1628FF638F84}" srcOrd="0" destOrd="0" presId="urn:microsoft.com/office/officeart/2005/8/layout/radial5"/>
    <dgm:cxn modelId="{EF7885D8-EFA2-4EC5-96C4-5A663C820A2B}" type="presOf" srcId="{98C7F69C-F9F1-437D-ADE2-E23483AC2404}" destId="{F68AA59C-F451-48A2-9203-C47ED13374F8}" srcOrd="0" destOrd="0" presId="urn:microsoft.com/office/officeart/2005/8/layout/radial5"/>
    <dgm:cxn modelId="{76224E3A-1DEB-4552-8D80-DFA58C2F187B}" type="presOf" srcId="{64AC72C7-FADE-4C5A-B581-B31887B891AC}" destId="{AEB6A960-15F6-4BFF-AB1D-4F4CB7715AE4}" srcOrd="0" destOrd="0" presId="urn:microsoft.com/office/officeart/2005/8/layout/radial5"/>
    <dgm:cxn modelId="{886138DB-C620-425C-8B19-5B527560AA72}" srcId="{DE479437-BE28-47F8-AFA1-B7E6BA0FAD78}" destId="{736CBEA5-C99E-47C8-BC01-5D98AFF0C7BC}" srcOrd="15" destOrd="0" parTransId="{BFF777C5-1C75-4B00-B54A-A95871EBEB37}" sibTransId="{2A6397C7-38E3-4DE2-A4C4-2B461ECDE346}"/>
    <dgm:cxn modelId="{9CF5D18D-8898-4206-A961-447F3458A503}" type="presOf" srcId="{D8B3F76B-5C00-45B6-806F-B2E48968B034}" destId="{A5A78DF7-7311-4175-8C4A-D6F1DDBB7908}" srcOrd="0" destOrd="0" presId="urn:microsoft.com/office/officeart/2005/8/layout/radial5"/>
    <dgm:cxn modelId="{D32FA161-D4DC-4EA2-9E8B-90A661DCFF2F}" srcId="{DE479437-BE28-47F8-AFA1-B7E6BA0FAD78}" destId="{8E0730E9-8B53-45FE-A24C-8F2AE6D75992}" srcOrd="2" destOrd="0" parTransId="{985C2B4D-45C2-4285-8461-276AB1BA570D}" sibTransId="{144EC168-7E70-4B35-8B9B-69CDF37ED340}"/>
    <dgm:cxn modelId="{EF9F75B3-B70C-45D4-B809-D9EC80B9E7C5}" type="presOf" srcId="{B9C02479-4A15-42D2-A850-74C8387227C8}" destId="{68F9BE51-80DD-4E6D-836E-D7B87F02C5F5}" srcOrd="1" destOrd="0" presId="urn:microsoft.com/office/officeart/2005/8/layout/radial5"/>
    <dgm:cxn modelId="{165BBB47-1377-45F7-98E8-56104EA5FDF5}" type="presOf" srcId="{2D96908E-7B90-407B-A02D-F413E50E3EC6}" destId="{16561D73-4E1A-4A9F-B961-EF2F5C94558D}" srcOrd="0" destOrd="0" presId="urn:microsoft.com/office/officeart/2005/8/layout/radial5"/>
    <dgm:cxn modelId="{DC12502E-6A4E-448E-92CF-B9A668958140}" srcId="{F7E390F2-D053-457E-9A20-CE084AD05E9A}" destId="{DE479437-BE28-47F8-AFA1-B7E6BA0FAD78}" srcOrd="0" destOrd="0" parTransId="{F62DAE7D-3737-4195-9A18-1E2554F214CB}" sibTransId="{14CA769D-23CD-47F6-9087-87BA9E74EC96}"/>
    <dgm:cxn modelId="{5313C843-B0E8-45CE-9E97-3E793784D951}" srcId="{DE479437-BE28-47F8-AFA1-B7E6BA0FAD78}" destId="{37CC7E85-A345-4A75-85CD-53F8039E08E7}" srcOrd="14" destOrd="0" parTransId="{B9C02479-4A15-42D2-A850-74C8387227C8}" sibTransId="{8EE86FFC-443E-45E3-98B3-DC853EC64E16}"/>
    <dgm:cxn modelId="{A4A4CCB2-3A4F-49A5-87D3-2F05D937C739}" type="presOf" srcId="{9B7720AA-AA84-4325-A58E-24AB15DA741C}" destId="{21729729-B449-4514-BD8A-E06A68BE7B19}" srcOrd="0" destOrd="0" presId="urn:microsoft.com/office/officeart/2005/8/layout/radial5"/>
    <dgm:cxn modelId="{0261F46F-C6A9-4CD9-9DFB-F6D1FBE0260B}" type="presOf" srcId="{74D2FAA2-AC35-4DEC-BDEE-3F98F520746A}" destId="{2F02D494-AA4C-4C96-B230-2D02B027C6B6}" srcOrd="0" destOrd="0" presId="urn:microsoft.com/office/officeart/2005/8/layout/radial5"/>
    <dgm:cxn modelId="{8DEE8D7D-D00F-428B-880F-47AE9B9F112E}" type="presOf" srcId="{6FA51A2C-E729-403A-859E-4695F913DBCD}" destId="{6EB72489-34FB-4499-9C64-10D72152FFED}" srcOrd="0" destOrd="0" presId="urn:microsoft.com/office/officeart/2005/8/layout/radial5"/>
    <dgm:cxn modelId="{D1CF6EE7-AC2D-4955-87E5-00E737F8BD62}" type="presOf" srcId="{2D96908E-7B90-407B-A02D-F413E50E3EC6}" destId="{93F9319A-4CCD-403A-BDE0-69691E2D6C48}" srcOrd="1" destOrd="0" presId="urn:microsoft.com/office/officeart/2005/8/layout/radial5"/>
    <dgm:cxn modelId="{79B69D26-3398-4835-B77B-DDA423189801}" type="presOf" srcId="{BFF777C5-1C75-4B00-B54A-A95871EBEB37}" destId="{EA47ECBF-F421-4D49-B9C5-0AA6FB4A6DCF}" srcOrd="0" destOrd="0" presId="urn:microsoft.com/office/officeart/2005/8/layout/radial5"/>
    <dgm:cxn modelId="{DFC37EC2-7614-42A0-A356-5DDE67FF4BD8}" type="presOf" srcId="{39ABFAFD-9FAB-4768-9C92-503B8996F12B}" destId="{046EB2F4-7935-45DE-B47B-C6B31089B53B}" srcOrd="0" destOrd="0" presId="urn:microsoft.com/office/officeart/2005/8/layout/radial5"/>
    <dgm:cxn modelId="{CC20BEB5-BCB0-48C3-BF24-24971945C243}" type="presOf" srcId="{DC9D0D27-FCC7-4B1B-99F0-FD10FA1583FC}" destId="{3B542210-91FE-4B5E-A497-9D3CAD9ACF8D}" srcOrd="0" destOrd="0" presId="urn:microsoft.com/office/officeart/2005/8/layout/radial5"/>
    <dgm:cxn modelId="{C4E1BFE0-E173-47C4-A9EF-5E8FDC03D6F1}" srcId="{DE479437-BE28-47F8-AFA1-B7E6BA0FAD78}" destId="{F55EB32F-E87A-47FA-B6F7-966324579600}" srcOrd="8" destOrd="0" parTransId="{64AC72C7-FADE-4C5A-B581-B31887B891AC}" sibTransId="{EF43256C-1F8C-4D34-9D68-30B4EF449BB7}"/>
    <dgm:cxn modelId="{DC931C26-08CC-44E4-A8D3-84EB14B4796E}" srcId="{DE479437-BE28-47F8-AFA1-B7E6BA0FAD78}" destId="{7CAED7C1-816B-4136-93F0-7A4702D654D0}" srcOrd="13" destOrd="0" parTransId="{BF4FA764-E27F-4739-92DF-0A14037DB8C1}" sibTransId="{F68C352C-E203-4369-96B7-EA78D794666D}"/>
    <dgm:cxn modelId="{8B501881-A124-46CC-8DCB-DA3B5967392C}" type="presOf" srcId="{7CAED7C1-816B-4136-93F0-7A4702D654D0}" destId="{C82F66A7-5D06-49C6-95BA-A566276278FA}" srcOrd="0" destOrd="0" presId="urn:microsoft.com/office/officeart/2005/8/layout/radial5"/>
    <dgm:cxn modelId="{9E498F97-0856-4A53-B1AB-02586E1B27BB}" type="presOf" srcId="{985C2B4D-45C2-4285-8461-276AB1BA570D}" destId="{C9DC9FEB-9025-4063-B9D7-2C5BAA564F40}" srcOrd="0" destOrd="0" presId="urn:microsoft.com/office/officeart/2005/8/layout/radial5"/>
    <dgm:cxn modelId="{34EDA6FA-2177-4089-937D-60242A74FCF9}" srcId="{DE479437-BE28-47F8-AFA1-B7E6BA0FAD78}" destId="{15504ED1-7DB7-44B1-96F2-E9D0EDABA599}" srcOrd="9" destOrd="0" parTransId="{9B7D81CE-56D2-485D-A659-E4F952B18B45}" sibTransId="{D73A0F11-9CD0-43E3-9234-6CB01374CA4E}"/>
    <dgm:cxn modelId="{FF0D4872-D99C-41F8-B368-10DF6CC6C4DC}" type="presOf" srcId="{8E0730E9-8B53-45FE-A24C-8F2AE6D75992}" destId="{49AFFA07-79CC-471A-B900-91ADE55B6544}" srcOrd="0" destOrd="0" presId="urn:microsoft.com/office/officeart/2005/8/layout/radial5"/>
    <dgm:cxn modelId="{A65A2FA9-3223-44C2-8EC7-19FA00719D0F}" type="presOf" srcId="{8C7BB322-8D97-4C3E-B031-881FC4EBD556}" destId="{A5EE00AB-5DBF-47D7-874E-9A8110706F25}" srcOrd="0" destOrd="0" presId="urn:microsoft.com/office/officeart/2005/8/layout/radial5"/>
    <dgm:cxn modelId="{04CC0678-7123-47C0-AA1E-E8ED3103B15B}" type="presOf" srcId="{5E69361C-7B2A-47A4-89BF-171600CF1760}" destId="{125FF39F-01FA-4C86-8580-AA3D817BEF05}" srcOrd="0" destOrd="0" presId="urn:microsoft.com/office/officeart/2005/8/layout/radial5"/>
    <dgm:cxn modelId="{F905CFEA-6B8A-4CD0-8F61-0FBB73A89677}" type="presOf" srcId="{64AC72C7-FADE-4C5A-B581-B31887B891AC}" destId="{C8F92DFE-9A21-4C3D-96C7-721584E8675A}" srcOrd="1" destOrd="0" presId="urn:microsoft.com/office/officeart/2005/8/layout/radial5"/>
    <dgm:cxn modelId="{B66160E4-BF2D-45B0-90A2-34FE41D2941B}" type="presOf" srcId="{6D4690B8-1524-47D9-921F-B2E03A8B87EC}" destId="{D92B75FA-687F-4DA0-96D2-3F0893270CFA}" srcOrd="1" destOrd="0" presId="urn:microsoft.com/office/officeart/2005/8/layout/radial5"/>
    <dgm:cxn modelId="{71B9BC21-1E5E-43AA-91FF-45B5A5CE691A}" type="presOf" srcId="{59A14B53-1EFE-4187-B35A-89AF8E51664C}" destId="{3E91B634-ECFE-45C4-9E4D-6FEF95C855E8}" srcOrd="0" destOrd="0" presId="urn:microsoft.com/office/officeart/2005/8/layout/radial5"/>
    <dgm:cxn modelId="{7A5B5D87-4981-4A94-99D2-2A1006BC6508}" srcId="{DE479437-BE28-47F8-AFA1-B7E6BA0FAD78}" destId="{E72C1E72-3025-4DAB-B4D0-A49D56A2CFC2}" srcOrd="12" destOrd="0" parTransId="{82A83D1C-984B-45D4-B7BC-3FE91D1E8290}" sibTransId="{8C844E91-2BB8-4246-9451-7627D7486858}"/>
    <dgm:cxn modelId="{6C384DA8-5971-447F-90E1-C489DEF670D8}" type="presOf" srcId="{98C7F69C-F9F1-437D-ADE2-E23483AC2404}" destId="{7F86F6D6-53CA-4949-98A6-83BAD24D6E7F}" srcOrd="1" destOrd="0" presId="urn:microsoft.com/office/officeart/2005/8/layout/radial5"/>
    <dgm:cxn modelId="{98BD49B6-8239-4FCD-99FE-022410A5A188}" type="presOf" srcId="{39ABFAFD-9FAB-4768-9C92-503B8996F12B}" destId="{B9D0A075-82D8-491C-B5C5-956F8F64FFF2}" srcOrd="1" destOrd="0" presId="urn:microsoft.com/office/officeart/2005/8/layout/radial5"/>
    <dgm:cxn modelId="{89D7C724-0CFD-4FB8-89F4-81EEC323D7D7}" type="presOf" srcId="{8C7BB322-8D97-4C3E-B031-881FC4EBD556}" destId="{25A37DB3-682F-46AD-B417-E219618CB1F5}" srcOrd="1" destOrd="0" presId="urn:microsoft.com/office/officeart/2005/8/layout/radial5"/>
    <dgm:cxn modelId="{2197EAFD-4CD1-4141-9860-D5FD13EEAA2A}" type="presOf" srcId="{DE479437-BE28-47F8-AFA1-B7E6BA0FAD78}" destId="{21D278EF-D1D8-48E5-9F1F-FDFFD164D2FD}" srcOrd="0" destOrd="0" presId="urn:microsoft.com/office/officeart/2005/8/layout/radial5"/>
    <dgm:cxn modelId="{857C7E2D-B21E-4318-AC8E-6DBBA7AFD70F}" srcId="{DE479437-BE28-47F8-AFA1-B7E6BA0FAD78}" destId="{6F376C61-FE15-4D00-9860-BB20B8F199A3}" srcOrd="1" destOrd="0" parTransId="{5E69361C-7B2A-47A4-89BF-171600CF1760}" sibTransId="{917B212C-26DD-49BE-BC81-D8A76F6C5F06}"/>
    <dgm:cxn modelId="{9D73F8D3-7C1E-46C0-8743-D9DC4B490C9C}" type="presOf" srcId="{82A83D1C-984B-45D4-B7BC-3FE91D1E8290}" destId="{F7F5007E-92C6-43D1-ADC8-6EC222E3A96F}" srcOrd="1" destOrd="0" presId="urn:microsoft.com/office/officeart/2005/8/layout/radial5"/>
    <dgm:cxn modelId="{FE5731B7-55D2-44E4-A3C7-A4C78E3CA762}" type="presOf" srcId="{7C092B19-E2BC-4D98-AB88-E80C18931F08}" destId="{BF3078C5-B6E1-4163-9E84-B34B782D5F03}" srcOrd="0" destOrd="0" presId="urn:microsoft.com/office/officeart/2005/8/layout/radial5"/>
    <dgm:cxn modelId="{5DCA39B6-9012-4755-92DC-F500D569B5A3}" srcId="{DE479437-BE28-47F8-AFA1-B7E6BA0FAD78}" destId="{74D2FAA2-AC35-4DEC-BDEE-3F98F520746A}" srcOrd="11" destOrd="0" parTransId="{D0EB202F-4D9D-4870-979F-57C5791D69AA}" sibTransId="{4EFC5791-1139-4DB9-A7EB-7D593E795FA0}"/>
    <dgm:cxn modelId="{F9E347FB-61D2-4A40-8DCA-ED1B9F4F42C6}" type="presOf" srcId="{F7E390F2-D053-457E-9A20-CE084AD05E9A}" destId="{242BCA3D-9F72-4100-88C5-C29EC05B7EAE}" srcOrd="0" destOrd="0" presId="urn:microsoft.com/office/officeart/2005/8/layout/radial5"/>
    <dgm:cxn modelId="{F9BBA028-0951-47F8-B2F5-F2EA75122C46}" srcId="{DE479437-BE28-47F8-AFA1-B7E6BA0FAD78}" destId="{6FA51A2C-E729-403A-859E-4695F913DBCD}" srcOrd="6" destOrd="0" parTransId="{8C7BB322-8D97-4C3E-B031-881FC4EBD556}" sibTransId="{74C00424-6F61-4472-903A-DBC02D386B52}"/>
    <dgm:cxn modelId="{4ED7BC20-E037-4EA5-9766-71BF56BCE0F4}" type="presOf" srcId="{A89EFB2D-46DA-484F-A307-20FB19B528B3}" destId="{E49FE917-322F-4865-A88D-7F08D376374D}" srcOrd="0" destOrd="0" presId="urn:microsoft.com/office/officeart/2005/8/layout/radial5"/>
    <dgm:cxn modelId="{7BF9B3F4-DF00-4042-92C3-DC6E2C9ECD62}" type="presOf" srcId="{82A83D1C-984B-45D4-B7BC-3FE91D1E8290}" destId="{2558FC4B-7F5C-4D7F-A423-62B72C42EB19}" srcOrd="0" destOrd="0" presId="urn:microsoft.com/office/officeart/2005/8/layout/radial5"/>
    <dgm:cxn modelId="{E6F90C31-7E1B-4B89-A88C-28FCF5DD7688}" type="presOf" srcId="{15504ED1-7DB7-44B1-96F2-E9D0EDABA599}" destId="{05B6ADEC-40F7-421D-8095-AB7B94601922}" srcOrd="0" destOrd="0" presId="urn:microsoft.com/office/officeart/2005/8/layout/radial5"/>
    <dgm:cxn modelId="{4CEEC5B2-67EC-4928-A9D5-382B1747A0E9}" type="presOf" srcId="{E72C1E72-3025-4DAB-B4D0-A49D56A2CFC2}" destId="{25D4B43F-B8BD-4DEF-9026-69A8405367B6}" srcOrd="0" destOrd="0" presId="urn:microsoft.com/office/officeart/2005/8/layout/radial5"/>
    <dgm:cxn modelId="{7CD3E7FB-B08A-477B-A5BA-172E13901640}" type="presOf" srcId="{5C861062-E668-435B-B8CD-5A344A73E30A}" destId="{CA7043D8-EF2C-4FED-9F92-C3248A11A68E}" srcOrd="0" destOrd="0" presId="urn:microsoft.com/office/officeart/2005/8/layout/radial5"/>
    <dgm:cxn modelId="{ACB3B5BF-ECE8-40A2-8C46-FF20B1A6CB16}" type="presOf" srcId="{6F376C61-FE15-4D00-9860-BB20B8F199A3}" destId="{E7E361FF-088B-42C2-A0DE-B8C58729F18D}" srcOrd="0" destOrd="0" presId="urn:microsoft.com/office/officeart/2005/8/layout/radial5"/>
    <dgm:cxn modelId="{542ABDB5-A1B5-466C-A829-06C34334D04E}" type="presOf" srcId="{A322836F-F6DF-4AC1-8274-82BC418CDD0E}" destId="{67DAD3C1-3226-4455-9A5D-0F6BC160BC2C}" srcOrd="0" destOrd="0" presId="urn:microsoft.com/office/officeart/2005/8/layout/radial5"/>
    <dgm:cxn modelId="{9E5AA7F7-D669-4C07-B26E-257DA4D98BAC}" type="presOf" srcId="{B9C02479-4A15-42D2-A850-74C8387227C8}" destId="{12723D25-0EC0-4333-94DB-04BD8C1588F6}" srcOrd="0" destOrd="0" presId="urn:microsoft.com/office/officeart/2005/8/layout/radial5"/>
    <dgm:cxn modelId="{B77FC5F5-48D7-400A-894F-A353275C5D43}" type="presOf" srcId="{736CBEA5-C99E-47C8-BC01-5D98AFF0C7BC}" destId="{09EA6344-F627-4845-B930-940FB7881F0B}" srcOrd="0" destOrd="0" presId="urn:microsoft.com/office/officeart/2005/8/layout/radial5"/>
    <dgm:cxn modelId="{9CF895F8-BC29-49E3-B48B-79560CA3A578}" type="presOf" srcId="{37CC7E85-A345-4A75-85CD-53F8039E08E7}" destId="{BACC1FB2-91FD-46B1-B54A-1666282D701C}" srcOrd="0" destOrd="0" presId="urn:microsoft.com/office/officeart/2005/8/layout/radial5"/>
    <dgm:cxn modelId="{953C49DE-FD71-4BDB-82D9-C118EAE092CA}" srcId="{DE479437-BE28-47F8-AFA1-B7E6BA0FAD78}" destId="{59A14B53-1EFE-4187-B35A-89AF8E51664C}" srcOrd="3" destOrd="0" parTransId="{98C7F69C-F9F1-437D-ADE2-E23483AC2404}" sibTransId="{53A5F241-971B-4BB8-9B6D-A6A8B849065A}"/>
    <dgm:cxn modelId="{CC72A250-8AF4-4961-BD25-8A813814DAA9}" type="presOf" srcId="{5E69361C-7B2A-47A4-89BF-171600CF1760}" destId="{1B042999-468A-4297-959B-5D19D46E9016}" srcOrd="1" destOrd="0" presId="urn:microsoft.com/office/officeart/2005/8/layout/radial5"/>
    <dgm:cxn modelId="{C07741A3-94B9-4315-948E-492EF436D2FD}" type="presOf" srcId="{7C092B19-E2BC-4D98-AB88-E80C18931F08}" destId="{90E3AF57-EBB1-4E9D-9246-FA4AD7B4EEED}" srcOrd="1" destOrd="0" presId="urn:microsoft.com/office/officeart/2005/8/layout/radial5"/>
    <dgm:cxn modelId="{E1A81B46-2258-4A71-BDE7-5B1B70D00C1D}" srcId="{DE479437-BE28-47F8-AFA1-B7E6BA0FAD78}" destId="{AD249852-1883-4280-9E99-3891CAE95A44}" srcOrd="10" destOrd="0" parTransId="{A89EFB2D-46DA-484F-A307-20FB19B528B3}" sibTransId="{F40EB5C4-1EE1-4102-B75E-EDFB8E59E29A}"/>
    <dgm:cxn modelId="{0CBCCB0C-408C-4005-A248-10BABA5C3CCE}" type="presOf" srcId="{BF4FA764-E27F-4739-92DF-0A14037DB8C1}" destId="{F50EAA61-CB08-45B8-BC7D-4B665E1AD798}" srcOrd="0" destOrd="0" presId="urn:microsoft.com/office/officeart/2005/8/layout/radial5"/>
    <dgm:cxn modelId="{DBDA3FB0-77A9-4C3D-8750-81DC67E2F0C9}" type="presOf" srcId="{D0EB202F-4D9D-4870-979F-57C5791D69AA}" destId="{D8FCBE2D-E09A-40E2-A452-0411838CDE50}" srcOrd="0" destOrd="0" presId="urn:microsoft.com/office/officeart/2005/8/layout/radial5"/>
    <dgm:cxn modelId="{551296CC-5D4E-430D-A7E6-5E40A2FF0EAB}" type="presOf" srcId="{BFF777C5-1C75-4B00-B54A-A95871EBEB37}" destId="{520B48BE-7BB5-4F7E-B90A-70A5F32A0298}" srcOrd="1" destOrd="0" presId="urn:microsoft.com/office/officeart/2005/8/layout/radial5"/>
    <dgm:cxn modelId="{FE506994-0838-479B-B7F9-26002E06CF36}" type="presOf" srcId="{A89EFB2D-46DA-484F-A307-20FB19B528B3}" destId="{8886BD27-A9EC-48C5-B1A9-044E885CC15A}" srcOrd="1" destOrd="0" presId="urn:microsoft.com/office/officeart/2005/8/layout/radial5"/>
    <dgm:cxn modelId="{6FEEF1F8-0A6E-437E-A23A-C2B56EFCDD42}" type="presOf" srcId="{5C861062-E668-435B-B8CD-5A344A73E30A}" destId="{1BD51EE2-CC2F-43EF-A760-7475D41AFC3A}" srcOrd="1" destOrd="0" presId="urn:microsoft.com/office/officeart/2005/8/layout/radial5"/>
    <dgm:cxn modelId="{3A4460AF-126D-4129-9C43-23C2292EF961}" type="presOf" srcId="{985C2B4D-45C2-4285-8461-276AB1BA570D}" destId="{7F83E444-8D5F-4E0A-93A0-9B6C35663BB7}" srcOrd="1" destOrd="0" presId="urn:microsoft.com/office/officeart/2005/8/layout/radial5"/>
    <dgm:cxn modelId="{D8A7BD4D-90B6-4289-AFDA-F5D5561BF97B}" srcId="{DE479437-BE28-47F8-AFA1-B7E6BA0FAD78}" destId="{D8B3F76B-5C00-45B6-806F-B2E48968B034}" srcOrd="0" destOrd="0" parTransId="{39ABFAFD-9FAB-4768-9C92-503B8996F12B}" sibTransId="{0D572E6F-522C-400E-9F85-46B26FA6446A}"/>
    <dgm:cxn modelId="{1005741F-2D5C-4A1A-AC4F-BE18FF7A9AE1}" type="presOf" srcId="{D0EB202F-4D9D-4870-979F-57C5791D69AA}" destId="{8482D2F5-19B1-4475-A98F-6047A0C524A6}" srcOrd="1" destOrd="0" presId="urn:microsoft.com/office/officeart/2005/8/layout/radial5"/>
    <dgm:cxn modelId="{0906BFD3-CE75-4DA8-96C0-BC187C6778BE}" type="presParOf" srcId="{242BCA3D-9F72-4100-88C5-C29EC05B7EAE}" destId="{21D278EF-D1D8-48E5-9F1F-FDFFD164D2FD}" srcOrd="0" destOrd="0" presId="urn:microsoft.com/office/officeart/2005/8/layout/radial5"/>
    <dgm:cxn modelId="{F5B0BB43-6167-496C-B713-791D8C96DA42}" type="presParOf" srcId="{242BCA3D-9F72-4100-88C5-C29EC05B7EAE}" destId="{046EB2F4-7935-45DE-B47B-C6B31089B53B}" srcOrd="1" destOrd="0" presId="urn:microsoft.com/office/officeart/2005/8/layout/radial5"/>
    <dgm:cxn modelId="{FFD7883E-8C05-4410-B879-49802DEC8705}" type="presParOf" srcId="{046EB2F4-7935-45DE-B47B-C6B31089B53B}" destId="{B9D0A075-82D8-491C-B5C5-956F8F64FFF2}" srcOrd="0" destOrd="0" presId="urn:microsoft.com/office/officeart/2005/8/layout/radial5"/>
    <dgm:cxn modelId="{C6A7795C-6E82-416A-960A-E5350AD269F7}" type="presParOf" srcId="{242BCA3D-9F72-4100-88C5-C29EC05B7EAE}" destId="{A5A78DF7-7311-4175-8C4A-D6F1DDBB7908}" srcOrd="2" destOrd="0" presId="urn:microsoft.com/office/officeart/2005/8/layout/radial5"/>
    <dgm:cxn modelId="{61D54016-7D53-438F-AFCA-5FF6949D77B0}" type="presParOf" srcId="{242BCA3D-9F72-4100-88C5-C29EC05B7EAE}" destId="{125FF39F-01FA-4C86-8580-AA3D817BEF05}" srcOrd="3" destOrd="0" presId="urn:microsoft.com/office/officeart/2005/8/layout/radial5"/>
    <dgm:cxn modelId="{063F01A5-F1E0-49A0-A3C3-17193BFA24F3}" type="presParOf" srcId="{125FF39F-01FA-4C86-8580-AA3D817BEF05}" destId="{1B042999-468A-4297-959B-5D19D46E9016}" srcOrd="0" destOrd="0" presId="urn:microsoft.com/office/officeart/2005/8/layout/radial5"/>
    <dgm:cxn modelId="{472419F1-36CF-4467-AEA8-5F7C755AB255}" type="presParOf" srcId="{242BCA3D-9F72-4100-88C5-C29EC05B7EAE}" destId="{E7E361FF-088B-42C2-A0DE-B8C58729F18D}" srcOrd="4" destOrd="0" presId="urn:microsoft.com/office/officeart/2005/8/layout/radial5"/>
    <dgm:cxn modelId="{67296334-A29D-4E37-8C99-5A9BDB9A97C7}" type="presParOf" srcId="{242BCA3D-9F72-4100-88C5-C29EC05B7EAE}" destId="{C9DC9FEB-9025-4063-B9D7-2C5BAA564F40}" srcOrd="5" destOrd="0" presId="urn:microsoft.com/office/officeart/2005/8/layout/radial5"/>
    <dgm:cxn modelId="{EAB5A2D6-DC24-4E42-9516-88D3C159809C}" type="presParOf" srcId="{C9DC9FEB-9025-4063-B9D7-2C5BAA564F40}" destId="{7F83E444-8D5F-4E0A-93A0-9B6C35663BB7}" srcOrd="0" destOrd="0" presId="urn:microsoft.com/office/officeart/2005/8/layout/radial5"/>
    <dgm:cxn modelId="{FA16233A-DBF0-4EB9-BF86-39A892844AE3}" type="presParOf" srcId="{242BCA3D-9F72-4100-88C5-C29EC05B7EAE}" destId="{49AFFA07-79CC-471A-B900-91ADE55B6544}" srcOrd="6" destOrd="0" presId="urn:microsoft.com/office/officeart/2005/8/layout/radial5"/>
    <dgm:cxn modelId="{8A1B172E-302D-4307-A7C8-4EC5CBEEECCC}" type="presParOf" srcId="{242BCA3D-9F72-4100-88C5-C29EC05B7EAE}" destId="{F68AA59C-F451-48A2-9203-C47ED13374F8}" srcOrd="7" destOrd="0" presId="urn:microsoft.com/office/officeart/2005/8/layout/radial5"/>
    <dgm:cxn modelId="{FBD2FC0E-BA73-4250-B5DF-7FCAB9D76AF8}" type="presParOf" srcId="{F68AA59C-F451-48A2-9203-C47ED13374F8}" destId="{7F86F6D6-53CA-4949-98A6-83BAD24D6E7F}" srcOrd="0" destOrd="0" presId="urn:microsoft.com/office/officeart/2005/8/layout/radial5"/>
    <dgm:cxn modelId="{1D9D612C-368B-4118-A3DD-42E93B4D7DC6}" type="presParOf" srcId="{242BCA3D-9F72-4100-88C5-C29EC05B7EAE}" destId="{3E91B634-ECFE-45C4-9E4D-6FEF95C855E8}" srcOrd="8" destOrd="0" presId="urn:microsoft.com/office/officeart/2005/8/layout/radial5"/>
    <dgm:cxn modelId="{94721212-8D7E-4314-8B41-2F5B065C0A1A}" type="presParOf" srcId="{242BCA3D-9F72-4100-88C5-C29EC05B7EAE}" destId="{D670118A-A547-41E7-8439-D01B4B325983}" srcOrd="9" destOrd="0" presId="urn:microsoft.com/office/officeart/2005/8/layout/radial5"/>
    <dgm:cxn modelId="{C0B96CF5-C6AF-42EF-A0B3-48D6C5CA8E03}" type="presParOf" srcId="{D670118A-A547-41E7-8439-D01B4B325983}" destId="{D92B75FA-687F-4DA0-96D2-3F0893270CFA}" srcOrd="0" destOrd="0" presId="urn:microsoft.com/office/officeart/2005/8/layout/radial5"/>
    <dgm:cxn modelId="{8DC48650-22CA-4DD7-AB95-1BD0CC4B4AB5}" type="presParOf" srcId="{242BCA3D-9F72-4100-88C5-C29EC05B7EAE}" destId="{B8BAE3BB-F7B5-4FAB-B658-45D47130E0B4}" srcOrd="10" destOrd="0" presId="urn:microsoft.com/office/officeart/2005/8/layout/radial5"/>
    <dgm:cxn modelId="{42976A5D-0E9B-4892-B643-49346B03F5A8}" type="presParOf" srcId="{242BCA3D-9F72-4100-88C5-C29EC05B7EAE}" destId="{CA7043D8-EF2C-4FED-9F92-C3248A11A68E}" srcOrd="11" destOrd="0" presId="urn:microsoft.com/office/officeart/2005/8/layout/radial5"/>
    <dgm:cxn modelId="{BFEE224E-B8ED-4ACE-8C29-45C81EFE417D}" type="presParOf" srcId="{CA7043D8-EF2C-4FED-9F92-C3248A11A68E}" destId="{1BD51EE2-CC2F-43EF-A760-7475D41AFC3A}" srcOrd="0" destOrd="0" presId="urn:microsoft.com/office/officeart/2005/8/layout/radial5"/>
    <dgm:cxn modelId="{D347EF46-3C6D-4AC5-BD92-4134091076D5}" type="presParOf" srcId="{242BCA3D-9F72-4100-88C5-C29EC05B7EAE}" destId="{3B542210-91FE-4B5E-A497-9D3CAD9ACF8D}" srcOrd="12" destOrd="0" presId="urn:microsoft.com/office/officeart/2005/8/layout/radial5"/>
    <dgm:cxn modelId="{932EEC1F-CCFB-4723-915F-D380D43AD111}" type="presParOf" srcId="{242BCA3D-9F72-4100-88C5-C29EC05B7EAE}" destId="{A5EE00AB-5DBF-47D7-874E-9A8110706F25}" srcOrd="13" destOrd="0" presId="urn:microsoft.com/office/officeart/2005/8/layout/radial5"/>
    <dgm:cxn modelId="{4FB1B632-AC2B-4B26-97C7-545D53C9C31A}" type="presParOf" srcId="{A5EE00AB-5DBF-47D7-874E-9A8110706F25}" destId="{25A37DB3-682F-46AD-B417-E219618CB1F5}" srcOrd="0" destOrd="0" presId="urn:microsoft.com/office/officeart/2005/8/layout/radial5"/>
    <dgm:cxn modelId="{A0F6A4FD-512F-4995-9C02-279F56566D51}" type="presParOf" srcId="{242BCA3D-9F72-4100-88C5-C29EC05B7EAE}" destId="{6EB72489-34FB-4499-9C64-10D72152FFED}" srcOrd="14" destOrd="0" presId="urn:microsoft.com/office/officeart/2005/8/layout/radial5"/>
    <dgm:cxn modelId="{C66A87BB-9104-4F15-A91D-B3FF4999358C}" type="presParOf" srcId="{242BCA3D-9F72-4100-88C5-C29EC05B7EAE}" destId="{BF3078C5-B6E1-4163-9E84-B34B782D5F03}" srcOrd="15" destOrd="0" presId="urn:microsoft.com/office/officeart/2005/8/layout/radial5"/>
    <dgm:cxn modelId="{9A505B36-1607-485D-9C20-CB1D28ACC61E}" type="presParOf" srcId="{BF3078C5-B6E1-4163-9E84-B34B782D5F03}" destId="{90E3AF57-EBB1-4E9D-9246-FA4AD7B4EEED}" srcOrd="0" destOrd="0" presId="urn:microsoft.com/office/officeart/2005/8/layout/radial5"/>
    <dgm:cxn modelId="{1447279D-5BAD-4378-B19D-1B7FFE0C85FA}" type="presParOf" srcId="{242BCA3D-9F72-4100-88C5-C29EC05B7EAE}" destId="{21729729-B449-4514-BD8A-E06A68BE7B19}" srcOrd="16" destOrd="0" presId="urn:microsoft.com/office/officeart/2005/8/layout/radial5"/>
    <dgm:cxn modelId="{3DCD16F2-647E-4A0A-BE71-E2FD1B80A47E}" type="presParOf" srcId="{242BCA3D-9F72-4100-88C5-C29EC05B7EAE}" destId="{AEB6A960-15F6-4BFF-AB1D-4F4CB7715AE4}" srcOrd="17" destOrd="0" presId="urn:microsoft.com/office/officeart/2005/8/layout/radial5"/>
    <dgm:cxn modelId="{41773D76-CE40-42E1-BD51-37993D030930}" type="presParOf" srcId="{AEB6A960-15F6-4BFF-AB1D-4F4CB7715AE4}" destId="{C8F92DFE-9A21-4C3D-96C7-721584E8675A}" srcOrd="0" destOrd="0" presId="urn:microsoft.com/office/officeart/2005/8/layout/radial5"/>
    <dgm:cxn modelId="{A99B39FC-EA08-49BA-9ECC-C24DBCA28408}" type="presParOf" srcId="{242BCA3D-9F72-4100-88C5-C29EC05B7EAE}" destId="{B9BADFFC-9CFE-4928-AE9F-504ADFB7F79B}" srcOrd="18" destOrd="0" presId="urn:microsoft.com/office/officeart/2005/8/layout/radial5"/>
    <dgm:cxn modelId="{36C84B4E-207E-4241-B260-02CE42D53664}" type="presParOf" srcId="{242BCA3D-9F72-4100-88C5-C29EC05B7EAE}" destId="{D3298D1E-803C-4BE8-8801-1628FF638F84}" srcOrd="19" destOrd="0" presId="urn:microsoft.com/office/officeart/2005/8/layout/radial5"/>
    <dgm:cxn modelId="{5901CE54-A0D0-4170-B505-B4A7681EE225}" type="presParOf" srcId="{D3298D1E-803C-4BE8-8801-1628FF638F84}" destId="{ED6EB007-3574-4F1A-AE17-8A21372B5950}" srcOrd="0" destOrd="0" presId="urn:microsoft.com/office/officeart/2005/8/layout/radial5"/>
    <dgm:cxn modelId="{A22C3320-E5F7-4B4F-9578-770C370513A5}" type="presParOf" srcId="{242BCA3D-9F72-4100-88C5-C29EC05B7EAE}" destId="{05B6ADEC-40F7-421D-8095-AB7B94601922}" srcOrd="20" destOrd="0" presId="urn:microsoft.com/office/officeart/2005/8/layout/radial5"/>
    <dgm:cxn modelId="{1F997354-E828-4172-A7A5-ED3BAA65E9CE}" type="presParOf" srcId="{242BCA3D-9F72-4100-88C5-C29EC05B7EAE}" destId="{E49FE917-322F-4865-A88D-7F08D376374D}" srcOrd="21" destOrd="0" presId="urn:microsoft.com/office/officeart/2005/8/layout/radial5"/>
    <dgm:cxn modelId="{0BD6BD82-B4B0-4538-839B-38E3166E2026}" type="presParOf" srcId="{E49FE917-322F-4865-A88D-7F08D376374D}" destId="{8886BD27-A9EC-48C5-B1A9-044E885CC15A}" srcOrd="0" destOrd="0" presId="urn:microsoft.com/office/officeart/2005/8/layout/radial5"/>
    <dgm:cxn modelId="{BEB9D346-5ECC-4B9B-9E51-A97837EE14FD}" type="presParOf" srcId="{242BCA3D-9F72-4100-88C5-C29EC05B7EAE}" destId="{EE459AA2-2AF2-46C3-BD15-E01AA825F54E}" srcOrd="22" destOrd="0" presId="urn:microsoft.com/office/officeart/2005/8/layout/radial5"/>
    <dgm:cxn modelId="{905EEFC0-84B9-4E05-AD20-57F3E6BDE2B5}" type="presParOf" srcId="{242BCA3D-9F72-4100-88C5-C29EC05B7EAE}" destId="{D8FCBE2D-E09A-40E2-A452-0411838CDE50}" srcOrd="23" destOrd="0" presId="urn:microsoft.com/office/officeart/2005/8/layout/radial5"/>
    <dgm:cxn modelId="{307CEC47-9250-41E7-A28C-BCFB3C36FCC3}" type="presParOf" srcId="{D8FCBE2D-E09A-40E2-A452-0411838CDE50}" destId="{8482D2F5-19B1-4475-A98F-6047A0C524A6}" srcOrd="0" destOrd="0" presId="urn:microsoft.com/office/officeart/2005/8/layout/radial5"/>
    <dgm:cxn modelId="{4DFC92CD-E180-4027-9144-2CBBC705B647}" type="presParOf" srcId="{242BCA3D-9F72-4100-88C5-C29EC05B7EAE}" destId="{2F02D494-AA4C-4C96-B230-2D02B027C6B6}" srcOrd="24" destOrd="0" presId="urn:microsoft.com/office/officeart/2005/8/layout/radial5"/>
    <dgm:cxn modelId="{79212D67-DA21-4D0D-93DE-E7632B51587B}" type="presParOf" srcId="{242BCA3D-9F72-4100-88C5-C29EC05B7EAE}" destId="{2558FC4B-7F5C-4D7F-A423-62B72C42EB19}" srcOrd="25" destOrd="0" presId="urn:microsoft.com/office/officeart/2005/8/layout/radial5"/>
    <dgm:cxn modelId="{9784A86E-C5AF-478C-A2FA-6379CD9C8AC7}" type="presParOf" srcId="{2558FC4B-7F5C-4D7F-A423-62B72C42EB19}" destId="{F7F5007E-92C6-43D1-ADC8-6EC222E3A96F}" srcOrd="0" destOrd="0" presId="urn:microsoft.com/office/officeart/2005/8/layout/radial5"/>
    <dgm:cxn modelId="{6E479B6B-4D3E-49F7-A9A1-B453E5664A43}" type="presParOf" srcId="{242BCA3D-9F72-4100-88C5-C29EC05B7EAE}" destId="{25D4B43F-B8BD-4DEF-9026-69A8405367B6}" srcOrd="26" destOrd="0" presId="urn:microsoft.com/office/officeart/2005/8/layout/radial5"/>
    <dgm:cxn modelId="{1FA05255-DA4B-4B6A-A7A4-37A1C993E2EB}" type="presParOf" srcId="{242BCA3D-9F72-4100-88C5-C29EC05B7EAE}" destId="{F50EAA61-CB08-45B8-BC7D-4B665E1AD798}" srcOrd="27" destOrd="0" presId="urn:microsoft.com/office/officeart/2005/8/layout/radial5"/>
    <dgm:cxn modelId="{6F7F3330-FEC6-4AEA-AE19-61508046D07B}" type="presParOf" srcId="{F50EAA61-CB08-45B8-BC7D-4B665E1AD798}" destId="{2DCA3D4C-75F5-4E88-9A5E-84E7CE4168C6}" srcOrd="0" destOrd="0" presId="urn:microsoft.com/office/officeart/2005/8/layout/radial5"/>
    <dgm:cxn modelId="{E4BD7FD1-D3FE-4028-9EDD-E6D9F01EAAE1}" type="presParOf" srcId="{242BCA3D-9F72-4100-88C5-C29EC05B7EAE}" destId="{C82F66A7-5D06-49C6-95BA-A566276278FA}" srcOrd="28" destOrd="0" presId="urn:microsoft.com/office/officeart/2005/8/layout/radial5"/>
    <dgm:cxn modelId="{56E42626-ECCA-41F3-BBB8-45E3E24E5EEB}" type="presParOf" srcId="{242BCA3D-9F72-4100-88C5-C29EC05B7EAE}" destId="{12723D25-0EC0-4333-94DB-04BD8C1588F6}" srcOrd="29" destOrd="0" presId="urn:microsoft.com/office/officeart/2005/8/layout/radial5"/>
    <dgm:cxn modelId="{3051D5BE-3615-4319-BF51-55A56CA5D912}" type="presParOf" srcId="{12723D25-0EC0-4333-94DB-04BD8C1588F6}" destId="{68F9BE51-80DD-4E6D-836E-D7B87F02C5F5}" srcOrd="0" destOrd="0" presId="urn:microsoft.com/office/officeart/2005/8/layout/radial5"/>
    <dgm:cxn modelId="{B96F6118-69C4-40FD-B06F-7B7303A5F3F3}" type="presParOf" srcId="{242BCA3D-9F72-4100-88C5-C29EC05B7EAE}" destId="{BACC1FB2-91FD-46B1-B54A-1666282D701C}" srcOrd="30" destOrd="0" presId="urn:microsoft.com/office/officeart/2005/8/layout/radial5"/>
    <dgm:cxn modelId="{85B9F03C-A100-46CE-87DE-7195B1609C05}" type="presParOf" srcId="{242BCA3D-9F72-4100-88C5-C29EC05B7EAE}" destId="{EA47ECBF-F421-4D49-B9C5-0AA6FB4A6DCF}" srcOrd="31" destOrd="0" presId="urn:microsoft.com/office/officeart/2005/8/layout/radial5"/>
    <dgm:cxn modelId="{DAFC0FC0-D458-4562-AF4E-14008BAC3F66}" type="presParOf" srcId="{EA47ECBF-F421-4D49-B9C5-0AA6FB4A6DCF}" destId="{520B48BE-7BB5-4F7E-B90A-70A5F32A0298}" srcOrd="0" destOrd="0" presId="urn:microsoft.com/office/officeart/2005/8/layout/radial5"/>
    <dgm:cxn modelId="{4B62EA0C-5726-49A1-A3F0-232025440E8A}" type="presParOf" srcId="{242BCA3D-9F72-4100-88C5-C29EC05B7EAE}" destId="{09EA6344-F627-4845-B930-940FB7881F0B}" srcOrd="32" destOrd="0" presId="urn:microsoft.com/office/officeart/2005/8/layout/radial5"/>
    <dgm:cxn modelId="{C09B3823-FB90-4167-9A90-9FFF239B186B}" type="presParOf" srcId="{242BCA3D-9F72-4100-88C5-C29EC05B7EAE}" destId="{16561D73-4E1A-4A9F-B961-EF2F5C94558D}" srcOrd="33" destOrd="0" presId="urn:microsoft.com/office/officeart/2005/8/layout/radial5"/>
    <dgm:cxn modelId="{A02866F6-52AA-4A37-AFE9-AD7AC0B5BE3E}" type="presParOf" srcId="{16561D73-4E1A-4A9F-B961-EF2F5C94558D}" destId="{93F9319A-4CCD-403A-BDE0-69691E2D6C48}" srcOrd="0" destOrd="0" presId="urn:microsoft.com/office/officeart/2005/8/layout/radial5"/>
    <dgm:cxn modelId="{7BE225B1-1297-42BA-B4A0-31B75F82C05C}" type="presParOf" srcId="{242BCA3D-9F72-4100-88C5-C29EC05B7EAE}" destId="{67DAD3C1-3226-4455-9A5D-0F6BC160BC2C}" srcOrd="34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E2F3A56-FD13-4E77-B200-243261F57F27}" type="doc">
      <dgm:prSet loTypeId="urn:microsoft.com/office/officeart/2005/8/layout/process1" loCatId="process" qsTypeId="urn:microsoft.com/office/officeart/2005/8/quickstyle/simple5" qsCatId="simple" csTypeId="urn:microsoft.com/office/officeart/2005/8/colors/accent1_2" csCatId="accent1" phldr="1"/>
      <dgm:spPr/>
    </dgm:pt>
    <dgm:pt modelId="{764F542D-2823-49D8-9963-DCCF99DAEF08}">
      <dgm:prSet phldrT="[Text]"/>
      <dgm:spPr/>
      <dgm:t>
        <a:bodyPr/>
        <a:lstStyle/>
        <a:p>
          <a:r>
            <a:rPr lang="nb-NO" dirty="0"/>
            <a:t>Aksel har søkt opptak ved UiT</a:t>
          </a:r>
        </a:p>
      </dgm:t>
    </dgm:pt>
    <dgm:pt modelId="{DDCD53A9-7947-4315-972C-9A27D10AC32B}" type="parTrans" cxnId="{235E28C0-5B00-4D48-87FC-8B2290C8169B}">
      <dgm:prSet/>
      <dgm:spPr/>
      <dgm:t>
        <a:bodyPr/>
        <a:lstStyle/>
        <a:p>
          <a:endParaRPr lang="nb-NO"/>
        </a:p>
      </dgm:t>
    </dgm:pt>
    <dgm:pt modelId="{E25D9CBA-B2B7-43FA-85F7-316486C620D0}" type="sibTrans" cxnId="{235E28C0-5B00-4D48-87FC-8B2290C8169B}">
      <dgm:prSet/>
      <dgm:spPr/>
      <dgm:t>
        <a:bodyPr/>
        <a:lstStyle/>
        <a:p>
          <a:endParaRPr lang="nb-NO" dirty="0"/>
        </a:p>
      </dgm:t>
    </dgm:pt>
    <dgm:pt modelId="{B46A808D-5430-4AF9-8896-08882E359F33}">
      <dgm:prSet phldrT="[Text]" custT="1"/>
      <dgm:spPr/>
      <dgm:t>
        <a:bodyPr/>
        <a:lstStyle/>
        <a:p>
          <a:endParaRPr lang="nb-NO" sz="1400" dirty="0"/>
        </a:p>
        <a:p>
          <a:r>
            <a:rPr lang="nb-NO" sz="1400" dirty="0"/>
            <a:t>UiT gjør en vurd-ering</a:t>
          </a:r>
          <a:br>
            <a:rPr lang="nb-NO" sz="1400" dirty="0"/>
          </a:br>
          <a:endParaRPr lang="nb-NO" sz="1400" dirty="0"/>
        </a:p>
        <a:p>
          <a:endParaRPr lang="nb-NO" sz="1400" dirty="0"/>
        </a:p>
      </dgm:t>
    </dgm:pt>
    <dgm:pt modelId="{A201DE78-FBF1-4A1A-BE12-A13E906C1E8F}" type="parTrans" cxnId="{CE62E3C8-C7A1-42AA-A366-B6CE21E22019}">
      <dgm:prSet/>
      <dgm:spPr/>
      <dgm:t>
        <a:bodyPr/>
        <a:lstStyle/>
        <a:p>
          <a:endParaRPr lang="nb-NO"/>
        </a:p>
      </dgm:t>
    </dgm:pt>
    <dgm:pt modelId="{FD533463-3BFE-4922-AD16-AD84911E1CD2}" type="sibTrans" cxnId="{CE62E3C8-C7A1-42AA-A366-B6CE21E22019}">
      <dgm:prSet/>
      <dgm:spPr/>
      <dgm:t>
        <a:bodyPr/>
        <a:lstStyle/>
        <a:p>
          <a:endParaRPr lang="nb-NO" dirty="0"/>
        </a:p>
      </dgm:t>
    </dgm:pt>
    <dgm:pt modelId="{02930491-A445-4ACE-9F64-3FB8880AA83A}">
      <dgm:prSet phldrT="[Text]"/>
      <dgm:spPr/>
      <dgm:t>
        <a:bodyPr/>
        <a:lstStyle/>
        <a:p>
          <a:r>
            <a:rPr lang="nb-NO" dirty="0"/>
            <a:t>UiT får info fra RUST</a:t>
          </a:r>
        </a:p>
      </dgm:t>
    </dgm:pt>
    <dgm:pt modelId="{6100CC3B-C3DA-4CFE-BCB9-03A1C614F61F}" type="parTrans" cxnId="{1AAEBEDF-949F-4B42-B1D3-5F55A288CDA7}">
      <dgm:prSet/>
      <dgm:spPr/>
      <dgm:t>
        <a:bodyPr/>
        <a:lstStyle/>
        <a:p>
          <a:endParaRPr lang="nb-NO"/>
        </a:p>
      </dgm:t>
    </dgm:pt>
    <dgm:pt modelId="{31B99ACF-C5FA-4274-8959-D783AA6FC554}" type="sibTrans" cxnId="{1AAEBEDF-949F-4B42-B1D3-5F55A288CDA7}">
      <dgm:prSet/>
      <dgm:spPr/>
      <dgm:t>
        <a:bodyPr/>
        <a:lstStyle/>
        <a:p>
          <a:endParaRPr lang="nb-NO" dirty="0"/>
        </a:p>
      </dgm:t>
    </dgm:pt>
    <dgm:pt modelId="{E52CF107-EF83-48E4-A9CA-826953ADB6D0}">
      <dgm:prSet/>
      <dgm:spPr/>
      <dgm:t>
        <a:bodyPr/>
        <a:lstStyle/>
        <a:p>
          <a:r>
            <a:rPr lang="nb-NO" dirty="0"/>
            <a:t>Aksel har brukt et ekte vitnemål ved UiT og kan få tilbud om opptak</a:t>
          </a:r>
        </a:p>
      </dgm:t>
    </dgm:pt>
    <dgm:pt modelId="{2CCB2325-7AD9-4B9E-8B9B-2539628AB44F}" type="parTrans" cxnId="{722A615C-1CB2-40AB-8190-3E3280011160}">
      <dgm:prSet/>
      <dgm:spPr/>
      <dgm:t>
        <a:bodyPr/>
        <a:lstStyle/>
        <a:p>
          <a:endParaRPr lang="nb-NO"/>
        </a:p>
      </dgm:t>
    </dgm:pt>
    <dgm:pt modelId="{1A2E2873-BFCC-498C-A1DD-9E9C5E348FED}" type="sibTrans" cxnId="{722A615C-1CB2-40AB-8190-3E3280011160}">
      <dgm:prSet/>
      <dgm:spPr/>
      <dgm:t>
        <a:bodyPr/>
        <a:lstStyle/>
        <a:p>
          <a:endParaRPr lang="nb-NO"/>
        </a:p>
      </dgm:t>
    </dgm:pt>
    <dgm:pt modelId="{CC2FDBCC-9420-41BB-A3F9-C022543BF18D}" type="pres">
      <dgm:prSet presAssocID="{CE2F3A56-FD13-4E77-B200-243261F57F27}" presName="Name0" presStyleCnt="0">
        <dgm:presLayoutVars>
          <dgm:dir/>
          <dgm:resizeHandles val="exact"/>
        </dgm:presLayoutVars>
      </dgm:prSet>
      <dgm:spPr/>
    </dgm:pt>
    <dgm:pt modelId="{6A1BF497-D2EB-4993-8FB5-1847806F7D2E}" type="pres">
      <dgm:prSet presAssocID="{764F542D-2823-49D8-9963-DCCF99DAEF08}" presName="node" presStyleLbl="node1" presStyleIdx="0" presStyleCnt="4" custScaleY="143138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C590245A-C167-4218-A6DC-E7EA46B7E6E4}" type="pres">
      <dgm:prSet presAssocID="{E25D9CBA-B2B7-43FA-85F7-316486C620D0}" presName="sibTrans" presStyleLbl="sibTrans2D1" presStyleIdx="0" presStyleCnt="3"/>
      <dgm:spPr/>
      <dgm:t>
        <a:bodyPr/>
        <a:lstStyle/>
        <a:p>
          <a:endParaRPr lang="nb-NO"/>
        </a:p>
      </dgm:t>
    </dgm:pt>
    <dgm:pt modelId="{6B52BD1E-E6D6-4CCA-B375-C277A8B011CB}" type="pres">
      <dgm:prSet presAssocID="{E25D9CBA-B2B7-43FA-85F7-316486C620D0}" presName="connectorText" presStyleLbl="sibTrans2D1" presStyleIdx="0" presStyleCnt="3"/>
      <dgm:spPr/>
      <dgm:t>
        <a:bodyPr/>
        <a:lstStyle/>
        <a:p>
          <a:endParaRPr lang="nb-NO"/>
        </a:p>
      </dgm:t>
    </dgm:pt>
    <dgm:pt modelId="{6A24EB9C-9687-4110-8469-627E29A4ED9F}" type="pres">
      <dgm:prSet presAssocID="{02930491-A445-4ACE-9F64-3FB8880AA83A}" presName="node" presStyleLbl="node1" presStyleIdx="1" presStyleCnt="4" custScaleY="143138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803C2080-67DC-4796-AD69-639E4A003180}" type="pres">
      <dgm:prSet presAssocID="{31B99ACF-C5FA-4274-8959-D783AA6FC554}" presName="sibTrans" presStyleLbl="sibTrans2D1" presStyleIdx="1" presStyleCnt="3"/>
      <dgm:spPr/>
      <dgm:t>
        <a:bodyPr/>
        <a:lstStyle/>
        <a:p>
          <a:endParaRPr lang="nb-NO"/>
        </a:p>
      </dgm:t>
    </dgm:pt>
    <dgm:pt modelId="{CBE11F9F-1B6F-450D-83B3-45C42373D865}" type="pres">
      <dgm:prSet presAssocID="{31B99ACF-C5FA-4274-8959-D783AA6FC554}" presName="connectorText" presStyleLbl="sibTrans2D1" presStyleIdx="1" presStyleCnt="3"/>
      <dgm:spPr/>
      <dgm:t>
        <a:bodyPr/>
        <a:lstStyle/>
        <a:p>
          <a:endParaRPr lang="nb-NO"/>
        </a:p>
      </dgm:t>
    </dgm:pt>
    <dgm:pt modelId="{62D9CBA8-0601-4FC8-B186-73041049601B}" type="pres">
      <dgm:prSet presAssocID="{B46A808D-5430-4AF9-8896-08882E359F33}" presName="node" presStyleLbl="node1" presStyleIdx="2" presStyleCnt="4" custScaleY="143138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03A0634C-D144-486E-8EAF-3FE57F772080}" type="pres">
      <dgm:prSet presAssocID="{FD533463-3BFE-4922-AD16-AD84911E1CD2}" presName="sibTrans" presStyleLbl="sibTrans2D1" presStyleIdx="2" presStyleCnt="3"/>
      <dgm:spPr/>
      <dgm:t>
        <a:bodyPr/>
        <a:lstStyle/>
        <a:p>
          <a:endParaRPr lang="nb-NO"/>
        </a:p>
      </dgm:t>
    </dgm:pt>
    <dgm:pt modelId="{AD301DCA-E6E6-4850-BE6E-D83C0F547FFB}" type="pres">
      <dgm:prSet presAssocID="{FD533463-3BFE-4922-AD16-AD84911E1CD2}" presName="connectorText" presStyleLbl="sibTrans2D1" presStyleIdx="2" presStyleCnt="3"/>
      <dgm:spPr/>
      <dgm:t>
        <a:bodyPr/>
        <a:lstStyle/>
        <a:p>
          <a:endParaRPr lang="nb-NO"/>
        </a:p>
      </dgm:t>
    </dgm:pt>
    <dgm:pt modelId="{6ECB92FE-23AB-48E7-BD3A-C691EF6ABBC8}" type="pres">
      <dgm:prSet presAssocID="{E52CF107-EF83-48E4-A9CA-826953ADB6D0}" presName="node" presStyleLbl="node1" presStyleIdx="3" presStyleCnt="4" custScaleY="143138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7C0A72EE-DFBE-4948-8AC0-D2C33E5BCD9C}" type="presOf" srcId="{02930491-A445-4ACE-9F64-3FB8880AA83A}" destId="{6A24EB9C-9687-4110-8469-627E29A4ED9F}" srcOrd="0" destOrd="0" presId="urn:microsoft.com/office/officeart/2005/8/layout/process1"/>
    <dgm:cxn modelId="{4F863A04-E705-475D-82F8-6BAA05341468}" type="presOf" srcId="{B46A808D-5430-4AF9-8896-08882E359F33}" destId="{62D9CBA8-0601-4FC8-B186-73041049601B}" srcOrd="0" destOrd="0" presId="urn:microsoft.com/office/officeart/2005/8/layout/process1"/>
    <dgm:cxn modelId="{75229B5B-F238-4580-8DD4-309BCA77E78F}" type="presOf" srcId="{31B99ACF-C5FA-4274-8959-D783AA6FC554}" destId="{CBE11F9F-1B6F-450D-83B3-45C42373D865}" srcOrd="1" destOrd="0" presId="urn:microsoft.com/office/officeart/2005/8/layout/process1"/>
    <dgm:cxn modelId="{722A615C-1CB2-40AB-8190-3E3280011160}" srcId="{CE2F3A56-FD13-4E77-B200-243261F57F27}" destId="{E52CF107-EF83-48E4-A9CA-826953ADB6D0}" srcOrd="3" destOrd="0" parTransId="{2CCB2325-7AD9-4B9E-8B9B-2539628AB44F}" sibTransId="{1A2E2873-BFCC-498C-A1DD-9E9C5E348FED}"/>
    <dgm:cxn modelId="{FBE24739-97F0-4322-914F-AD68759A6F7E}" type="presOf" srcId="{E52CF107-EF83-48E4-A9CA-826953ADB6D0}" destId="{6ECB92FE-23AB-48E7-BD3A-C691EF6ABBC8}" srcOrd="0" destOrd="0" presId="urn:microsoft.com/office/officeart/2005/8/layout/process1"/>
    <dgm:cxn modelId="{E32014CB-C1F1-41D4-8EBA-12FDE89FFB62}" type="presOf" srcId="{764F542D-2823-49D8-9963-DCCF99DAEF08}" destId="{6A1BF497-D2EB-4993-8FB5-1847806F7D2E}" srcOrd="0" destOrd="0" presId="urn:microsoft.com/office/officeart/2005/8/layout/process1"/>
    <dgm:cxn modelId="{F7AE339F-FFF0-44F7-AF78-4EBD92A56178}" type="presOf" srcId="{FD533463-3BFE-4922-AD16-AD84911E1CD2}" destId="{AD301DCA-E6E6-4850-BE6E-D83C0F547FFB}" srcOrd="1" destOrd="0" presId="urn:microsoft.com/office/officeart/2005/8/layout/process1"/>
    <dgm:cxn modelId="{C9765D63-6CAD-4CBC-B78B-7D6EBFFA6E87}" type="presOf" srcId="{E25D9CBA-B2B7-43FA-85F7-316486C620D0}" destId="{C590245A-C167-4218-A6DC-E7EA46B7E6E4}" srcOrd="0" destOrd="0" presId="urn:microsoft.com/office/officeart/2005/8/layout/process1"/>
    <dgm:cxn modelId="{D2585742-26E0-4A89-8C38-DA520F4C6FE0}" type="presOf" srcId="{CE2F3A56-FD13-4E77-B200-243261F57F27}" destId="{CC2FDBCC-9420-41BB-A3F9-C022543BF18D}" srcOrd="0" destOrd="0" presId="urn:microsoft.com/office/officeart/2005/8/layout/process1"/>
    <dgm:cxn modelId="{FDD4EFB0-43A1-4BA4-AA48-209B6278D6C4}" type="presOf" srcId="{FD533463-3BFE-4922-AD16-AD84911E1CD2}" destId="{03A0634C-D144-486E-8EAF-3FE57F772080}" srcOrd="0" destOrd="0" presId="urn:microsoft.com/office/officeart/2005/8/layout/process1"/>
    <dgm:cxn modelId="{1AAEBEDF-949F-4B42-B1D3-5F55A288CDA7}" srcId="{CE2F3A56-FD13-4E77-B200-243261F57F27}" destId="{02930491-A445-4ACE-9F64-3FB8880AA83A}" srcOrd="1" destOrd="0" parTransId="{6100CC3B-C3DA-4CFE-BCB9-03A1C614F61F}" sibTransId="{31B99ACF-C5FA-4274-8959-D783AA6FC554}"/>
    <dgm:cxn modelId="{EDF8526E-BC9D-4494-AEB8-3F01714CF560}" type="presOf" srcId="{E25D9CBA-B2B7-43FA-85F7-316486C620D0}" destId="{6B52BD1E-E6D6-4CCA-B375-C277A8B011CB}" srcOrd="1" destOrd="0" presId="urn:microsoft.com/office/officeart/2005/8/layout/process1"/>
    <dgm:cxn modelId="{626C6117-59A2-404E-8132-2A8ED6D6A2D0}" type="presOf" srcId="{31B99ACF-C5FA-4274-8959-D783AA6FC554}" destId="{803C2080-67DC-4796-AD69-639E4A003180}" srcOrd="0" destOrd="0" presId="urn:microsoft.com/office/officeart/2005/8/layout/process1"/>
    <dgm:cxn modelId="{235E28C0-5B00-4D48-87FC-8B2290C8169B}" srcId="{CE2F3A56-FD13-4E77-B200-243261F57F27}" destId="{764F542D-2823-49D8-9963-DCCF99DAEF08}" srcOrd="0" destOrd="0" parTransId="{DDCD53A9-7947-4315-972C-9A27D10AC32B}" sibTransId="{E25D9CBA-B2B7-43FA-85F7-316486C620D0}"/>
    <dgm:cxn modelId="{CE62E3C8-C7A1-42AA-A366-B6CE21E22019}" srcId="{CE2F3A56-FD13-4E77-B200-243261F57F27}" destId="{B46A808D-5430-4AF9-8896-08882E359F33}" srcOrd="2" destOrd="0" parTransId="{A201DE78-FBF1-4A1A-BE12-A13E906C1E8F}" sibTransId="{FD533463-3BFE-4922-AD16-AD84911E1CD2}"/>
    <dgm:cxn modelId="{9753F769-340A-4303-8F30-E4807E5B0756}" type="presParOf" srcId="{CC2FDBCC-9420-41BB-A3F9-C022543BF18D}" destId="{6A1BF497-D2EB-4993-8FB5-1847806F7D2E}" srcOrd="0" destOrd="0" presId="urn:microsoft.com/office/officeart/2005/8/layout/process1"/>
    <dgm:cxn modelId="{2FFCC7B7-F420-461D-9292-2C60AA2BE016}" type="presParOf" srcId="{CC2FDBCC-9420-41BB-A3F9-C022543BF18D}" destId="{C590245A-C167-4218-A6DC-E7EA46B7E6E4}" srcOrd="1" destOrd="0" presId="urn:microsoft.com/office/officeart/2005/8/layout/process1"/>
    <dgm:cxn modelId="{E01C56A0-5F7E-4B67-B12F-D879A9C5FE40}" type="presParOf" srcId="{C590245A-C167-4218-A6DC-E7EA46B7E6E4}" destId="{6B52BD1E-E6D6-4CCA-B375-C277A8B011CB}" srcOrd="0" destOrd="0" presId="urn:microsoft.com/office/officeart/2005/8/layout/process1"/>
    <dgm:cxn modelId="{D04C18ED-03F8-4440-946A-6E7463801111}" type="presParOf" srcId="{CC2FDBCC-9420-41BB-A3F9-C022543BF18D}" destId="{6A24EB9C-9687-4110-8469-627E29A4ED9F}" srcOrd="2" destOrd="0" presId="urn:microsoft.com/office/officeart/2005/8/layout/process1"/>
    <dgm:cxn modelId="{29A40CE8-C986-4045-A010-EA6B10C5A281}" type="presParOf" srcId="{CC2FDBCC-9420-41BB-A3F9-C022543BF18D}" destId="{803C2080-67DC-4796-AD69-639E4A003180}" srcOrd="3" destOrd="0" presId="urn:microsoft.com/office/officeart/2005/8/layout/process1"/>
    <dgm:cxn modelId="{C72F5042-CB6A-477E-8C66-808CAE7B75DF}" type="presParOf" srcId="{803C2080-67DC-4796-AD69-639E4A003180}" destId="{CBE11F9F-1B6F-450D-83B3-45C42373D865}" srcOrd="0" destOrd="0" presId="urn:microsoft.com/office/officeart/2005/8/layout/process1"/>
    <dgm:cxn modelId="{FA1DF42C-095B-4DDE-8A0B-1CFCF6B5D892}" type="presParOf" srcId="{CC2FDBCC-9420-41BB-A3F9-C022543BF18D}" destId="{62D9CBA8-0601-4FC8-B186-73041049601B}" srcOrd="4" destOrd="0" presId="urn:microsoft.com/office/officeart/2005/8/layout/process1"/>
    <dgm:cxn modelId="{7939257D-33DD-4391-94E6-9DE53238F21F}" type="presParOf" srcId="{CC2FDBCC-9420-41BB-A3F9-C022543BF18D}" destId="{03A0634C-D144-486E-8EAF-3FE57F772080}" srcOrd="5" destOrd="0" presId="urn:microsoft.com/office/officeart/2005/8/layout/process1"/>
    <dgm:cxn modelId="{B32D95E3-466A-4068-8C1E-6C85F19FBCAA}" type="presParOf" srcId="{03A0634C-D144-486E-8EAF-3FE57F772080}" destId="{AD301DCA-E6E6-4850-BE6E-D83C0F547FFB}" srcOrd="0" destOrd="0" presId="urn:microsoft.com/office/officeart/2005/8/layout/process1"/>
    <dgm:cxn modelId="{94284A3C-1041-48E5-A7AF-251FF134F5BC}" type="presParOf" srcId="{CC2FDBCC-9420-41BB-A3F9-C022543BF18D}" destId="{6ECB92FE-23AB-48E7-BD3A-C691EF6ABBC8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7E390F2-D053-457E-9A20-CE084AD05E9A}" type="doc">
      <dgm:prSet loTypeId="urn:microsoft.com/office/officeart/2005/8/layout/radial5" loCatId="relationship" qsTypeId="urn:microsoft.com/office/officeart/2005/8/quickstyle/simple5" qsCatId="simple" csTypeId="urn:microsoft.com/office/officeart/2005/8/colors/accent5_2" csCatId="accent5" phldr="1"/>
      <dgm:spPr/>
      <dgm:t>
        <a:bodyPr/>
        <a:lstStyle/>
        <a:p>
          <a:endParaRPr lang="nb-NO"/>
        </a:p>
      </dgm:t>
    </dgm:pt>
    <dgm:pt modelId="{DE479437-BE28-47F8-AFA1-B7E6BA0FAD78}">
      <dgm:prSet phldrT="[Text]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nb-NO" dirty="0"/>
            <a:t>RUST</a:t>
          </a:r>
        </a:p>
      </dgm:t>
    </dgm:pt>
    <dgm:pt modelId="{F62DAE7D-3737-4195-9A18-1E2554F214CB}" type="parTrans" cxnId="{DC12502E-6A4E-448E-92CF-B9A668958140}">
      <dgm:prSet/>
      <dgm:spPr/>
      <dgm:t>
        <a:bodyPr/>
        <a:lstStyle/>
        <a:p>
          <a:endParaRPr lang="nb-NO"/>
        </a:p>
      </dgm:t>
    </dgm:pt>
    <dgm:pt modelId="{14CA769D-23CD-47F6-9087-87BA9E74EC96}" type="sibTrans" cxnId="{DC12502E-6A4E-448E-92CF-B9A668958140}">
      <dgm:prSet/>
      <dgm:spPr/>
      <dgm:t>
        <a:bodyPr/>
        <a:lstStyle/>
        <a:p>
          <a:endParaRPr lang="nb-NO"/>
        </a:p>
      </dgm:t>
    </dgm:pt>
    <dgm:pt modelId="{D8B3F76B-5C00-45B6-806F-B2E48968B034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nb-NO" dirty="0"/>
            <a:t>AHO</a:t>
          </a:r>
        </a:p>
      </dgm:t>
    </dgm:pt>
    <dgm:pt modelId="{39ABFAFD-9FAB-4768-9C92-503B8996F12B}" type="parTrans" cxnId="{D8A7BD4D-90B6-4289-AFDA-F5D5561BF97B}">
      <dgm:prSet/>
      <dgm:spPr/>
      <dgm:t>
        <a:bodyPr/>
        <a:lstStyle/>
        <a:p>
          <a:endParaRPr lang="nb-NO" dirty="0"/>
        </a:p>
      </dgm:t>
    </dgm:pt>
    <dgm:pt modelId="{0D572E6F-522C-400E-9F85-46B26FA6446A}" type="sibTrans" cxnId="{D8A7BD4D-90B6-4289-AFDA-F5D5561BF97B}">
      <dgm:prSet/>
      <dgm:spPr/>
      <dgm:t>
        <a:bodyPr/>
        <a:lstStyle/>
        <a:p>
          <a:endParaRPr lang="nb-NO"/>
        </a:p>
      </dgm:t>
    </dgm:pt>
    <dgm:pt modelId="{37CC7E85-A345-4A75-85CD-53F8039E08E7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nb-NO" dirty="0"/>
            <a:t>UiB</a:t>
          </a:r>
        </a:p>
      </dgm:t>
    </dgm:pt>
    <dgm:pt modelId="{B9C02479-4A15-42D2-A850-74C8387227C8}" type="parTrans" cxnId="{5313C843-B0E8-45CE-9E97-3E793784D951}">
      <dgm:prSet/>
      <dgm:spPr/>
      <dgm:t>
        <a:bodyPr/>
        <a:lstStyle/>
        <a:p>
          <a:endParaRPr lang="nb-NO" dirty="0"/>
        </a:p>
      </dgm:t>
    </dgm:pt>
    <dgm:pt modelId="{8EE86FFC-443E-45E3-98B3-DC853EC64E16}" type="sibTrans" cxnId="{5313C843-B0E8-45CE-9E97-3E793784D951}">
      <dgm:prSet/>
      <dgm:spPr/>
      <dgm:t>
        <a:bodyPr/>
        <a:lstStyle/>
        <a:p>
          <a:endParaRPr lang="nb-NO"/>
        </a:p>
      </dgm:t>
    </dgm:pt>
    <dgm:pt modelId="{736CBEA5-C99E-47C8-BC01-5D98AFF0C7BC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nb-NO" dirty="0"/>
            <a:t>NTNU</a:t>
          </a:r>
        </a:p>
      </dgm:t>
    </dgm:pt>
    <dgm:pt modelId="{BFF777C5-1C75-4B00-B54A-A95871EBEB37}" type="parTrans" cxnId="{886138DB-C620-425C-8B19-5B527560AA72}">
      <dgm:prSet/>
      <dgm:spPr/>
      <dgm:t>
        <a:bodyPr/>
        <a:lstStyle/>
        <a:p>
          <a:endParaRPr lang="nb-NO" dirty="0"/>
        </a:p>
      </dgm:t>
    </dgm:pt>
    <dgm:pt modelId="{2A6397C7-38E3-4DE2-A4C4-2B461ECDE346}" type="sibTrans" cxnId="{886138DB-C620-425C-8B19-5B527560AA72}">
      <dgm:prSet/>
      <dgm:spPr/>
      <dgm:t>
        <a:bodyPr/>
        <a:lstStyle/>
        <a:p>
          <a:endParaRPr lang="nb-NO"/>
        </a:p>
      </dgm:t>
    </dgm:pt>
    <dgm:pt modelId="{A322836F-F6DF-4AC1-8274-82BC418CDD0E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nb-NO" dirty="0"/>
            <a:t>UiO</a:t>
          </a:r>
        </a:p>
      </dgm:t>
    </dgm:pt>
    <dgm:pt modelId="{2D96908E-7B90-407B-A02D-F413E50E3EC6}" type="parTrans" cxnId="{C10DDB19-8A53-459D-8CBC-4464FCEBA9C7}">
      <dgm:prSet/>
      <dgm:spPr/>
      <dgm:t>
        <a:bodyPr/>
        <a:lstStyle/>
        <a:p>
          <a:endParaRPr lang="nb-NO" dirty="0"/>
        </a:p>
      </dgm:t>
    </dgm:pt>
    <dgm:pt modelId="{7BBBEAFB-2A35-48A5-99F4-43EC58B09480}" type="sibTrans" cxnId="{C10DDB19-8A53-459D-8CBC-4464FCEBA9C7}">
      <dgm:prSet/>
      <dgm:spPr/>
      <dgm:t>
        <a:bodyPr/>
        <a:lstStyle/>
        <a:p>
          <a:endParaRPr lang="nb-NO"/>
        </a:p>
      </dgm:t>
    </dgm:pt>
    <dgm:pt modelId="{7CAED7C1-816B-4136-93F0-7A4702D654D0}">
      <dgm:prSet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nb-NO" dirty="0"/>
            <a:t>AHO</a:t>
          </a:r>
        </a:p>
      </dgm:t>
    </dgm:pt>
    <dgm:pt modelId="{BF4FA764-E27F-4739-92DF-0A14037DB8C1}" type="parTrans" cxnId="{DC931C26-08CC-44E4-A8D3-84EB14B4796E}">
      <dgm:prSet/>
      <dgm:spPr/>
      <dgm:t>
        <a:bodyPr/>
        <a:lstStyle/>
        <a:p>
          <a:endParaRPr lang="nb-NO" dirty="0"/>
        </a:p>
      </dgm:t>
    </dgm:pt>
    <dgm:pt modelId="{F68C352C-E203-4369-96B7-EA78D794666D}" type="sibTrans" cxnId="{DC931C26-08CC-44E4-A8D3-84EB14B4796E}">
      <dgm:prSet/>
      <dgm:spPr/>
      <dgm:t>
        <a:bodyPr/>
        <a:lstStyle/>
        <a:p>
          <a:endParaRPr lang="nb-NO"/>
        </a:p>
      </dgm:t>
    </dgm:pt>
    <dgm:pt modelId="{E72C1E72-3025-4DAB-B4D0-A49D56A2CFC2}">
      <dgm:prSet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nb-NO" dirty="0"/>
            <a:t>DMMH</a:t>
          </a:r>
        </a:p>
      </dgm:t>
    </dgm:pt>
    <dgm:pt modelId="{82A83D1C-984B-45D4-B7BC-3FE91D1E8290}" type="parTrans" cxnId="{7A5B5D87-4981-4A94-99D2-2A1006BC6508}">
      <dgm:prSet/>
      <dgm:spPr/>
      <dgm:t>
        <a:bodyPr/>
        <a:lstStyle/>
        <a:p>
          <a:endParaRPr lang="nb-NO" dirty="0"/>
        </a:p>
      </dgm:t>
    </dgm:pt>
    <dgm:pt modelId="{8C844E91-2BB8-4246-9451-7627D7486858}" type="sibTrans" cxnId="{7A5B5D87-4981-4A94-99D2-2A1006BC6508}">
      <dgm:prSet/>
      <dgm:spPr/>
      <dgm:t>
        <a:bodyPr/>
        <a:lstStyle/>
        <a:p>
          <a:endParaRPr lang="nb-NO"/>
        </a:p>
      </dgm:t>
    </dgm:pt>
    <dgm:pt modelId="{6F376C61-FE15-4D00-9860-BB20B8F199A3}">
      <dgm:prSet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nb-NO" dirty="0"/>
            <a:t>Nord</a:t>
          </a:r>
        </a:p>
      </dgm:t>
    </dgm:pt>
    <dgm:pt modelId="{5E69361C-7B2A-47A4-89BF-171600CF1760}" type="parTrans" cxnId="{857C7E2D-B21E-4318-AC8E-6DBBA7AFD70F}">
      <dgm:prSet/>
      <dgm:spPr/>
      <dgm:t>
        <a:bodyPr/>
        <a:lstStyle/>
        <a:p>
          <a:endParaRPr lang="nb-NO" dirty="0"/>
        </a:p>
      </dgm:t>
    </dgm:pt>
    <dgm:pt modelId="{917B212C-26DD-49BE-BC81-D8A76F6C5F06}" type="sibTrans" cxnId="{857C7E2D-B21E-4318-AC8E-6DBBA7AFD70F}">
      <dgm:prSet/>
      <dgm:spPr/>
      <dgm:t>
        <a:bodyPr/>
        <a:lstStyle/>
        <a:p>
          <a:endParaRPr lang="nb-NO"/>
        </a:p>
      </dgm:t>
    </dgm:pt>
    <dgm:pt modelId="{74D2FAA2-AC35-4DEC-BDEE-3F98F520746A}">
      <dgm:prSet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nb-NO" dirty="0"/>
            <a:t>HiMOLDE</a:t>
          </a:r>
        </a:p>
      </dgm:t>
    </dgm:pt>
    <dgm:pt modelId="{D0EB202F-4D9D-4870-979F-57C5791D69AA}" type="parTrans" cxnId="{5DCA39B6-9012-4755-92DC-F500D569B5A3}">
      <dgm:prSet/>
      <dgm:spPr/>
      <dgm:t>
        <a:bodyPr/>
        <a:lstStyle/>
        <a:p>
          <a:endParaRPr lang="nb-NO" dirty="0"/>
        </a:p>
      </dgm:t>
    </dgm:pt>
    <dgm:pt modelId="{4EFC5791-1139-4DB9-A7EB-7D593E795FA0}" type="sibTrans" cxnId="{5DCA39B6-9012-4755-92DC-F500D569B5A3}">
      <dgm:prSet/>
      <dgm:spPr/>
      <dgm:t>
        <a:bodyPr/>
        <a:lstStyle/>
        <a:p>
          <a:endParaRPr lang="nb-NO"/>
        </a:p>
      </dgm:t>
    </dgm:pt>
    <dgm:pt modelId="{AD249852-1883-4280-9E99-3891CAE95A44}">
      <dgm:prSet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nb-NO" dirty="0"/>
            <a:t>HInn</a:t>
          </a:r>
        </a:p>
      </dgm:t>
    </dgm:pt>
    <dgm:pt modelId="{A89EFB2D-46DA-484F-A307-20FB19B528B3}" type="parTrans" cxnId="{E1A81B46-2258-4A71-BDE7-5B1B70D00C1D}">
      <dgm:prSet/>
      <dgm:spPr/>
      <dgm:t>
        <a:bodyPr/>
        <a:lstStyle/>
        <a:p>
          <a:endParaRPr lang="nb-NO" dirty="0"/>
        </a:p>
      </dgm:t>
    </dgm:pt>
    <dgm:pt modelId="{F40EB5C4-1EE1-4102-B75E-EDFB8E59E29A}" type="sibTrans" cxnId="{E1A81B46-2258-4A71-BDE7-5B1B70D00C1D}">
      <dgm:prSet/>
      <dgm:spPr/>
      <dgm:t>
        <a:bodyPr/>
        <a:lstStyle/>
        <a:p>
          <a:endParaRPr lang="nb-NO"/>
        </a:p>
      </dgm:t>
    </dgm:pt>
    <dgm:pt modelId="{15504ED1-7DB7-44B1-96F2-E9D0EDABA599}">
      <dgm:prSet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nb-NO" dirty="0"/>
            <a:t>HiVolda</a:t>
          </a:r>
        </a:p>
      </dgm:t>
    </dgm:pt>
    <dgm:pt modelId="{9B7D81CE-56D2-485D-A659-E4F952B18B45}" type="parTrans" cxnId="{34EDA6FA-2177-4089-937D-60242A74FCF9}">
      <dgm:prSet/>
      <dgm:spPr/>
      <dgm:t>
        <a:bodyPr/>
        <a:lstStyle/>
        <a:p>
          <a:endParaRPr lang="nb-NO" dirty="0"/>
        </a:p>
      </dgm:t>
    </dgm:pt>
    <dgm:pt modelId="{D73A0F11-9CD0-43E3-9234-6CB01374CA4E}" type="sibTrans" cxnId="{34EDA6FA-2177-4089-937D-60242A74FCF9}">
      <dgm:prSet/>
      <dgm:spPr/>
      <dgm:t>
        <a:bodyPr/>
        <a:lstStyle/>
        <a:p>
          <a:endParaRPr lang="nb-NO"/>
        </a:p>
      </dgm:t>
    </dgm:pt>
    <dgm:pt modelId="{F55EB32F-E87A-47FA-B6F7-966324579600}">
      <dgm:prSet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nb-NO" dirty="0"/>
            <a:t>HVL</a:t>
          </a:r>
        </a:p>
      </dgm:t>
    </dgm:pt>
    <dgm:pt modelId="{64AC72C7-FADE-4C5A-B581-B31887B891AC}" type="parTrans" cxnId="{C4E1BFE0-E173-47C4-A9EF-5E8FDC03D6F1}">
      <dgm:prSet/>
      <dgm:spPr/>
      <dgm:t>
        <a:bodyPr/>
        <a:lstStyle/>
        <a:p>
          <a:endParaRPr lang="nb-NO" dirty="0"/>
        </a:p>
      </dgm:t>
    </dgm:pt>
    <dgm:pt modelId="{EF43256C-1F8C-4D34-9D68-30B4EF449BB7}" type="sibTrans" cxnId="{C4E1BFE0-E173-47C4-A9EF-5E8FDC03D6F1}">
      <dgm:prSet/>
      <dgm:spPr/>
      <dgm:t>
        <a:bodyPr/>
        <a:lstStyle/>
        <a:p>
          <a:endParaRPr lang="nb-NO"/>
        </a:p>
      </dgm:t>
    </dgm:pt>
    <dgm:pt modelId="{9B7720AA-AA84-4325-A58E-24AB15DA741C}">
      <dgm:prSet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nb-NO" dirty="0"/>
            <a:t>KHiO</a:t>
          </a:r>
        </a:p>
      </dgm:t>
    </dgm:pt>
    <dgm:pt modelId="{7C092B19-E2BC-4D98-AB88-E80C18931F08}" type="parTrans" cxnId="{2214D727-1B4C-4A7C-A6F2-F3C1FE2F764B}">
      <dgm:prSet/>
      <dgm:spPr/>
      <dgm:t>
        <a:bodyPr/>
        <a:lstStyle/>
        <a:p>
          <a:endParaRPr lang="nb-NO" dirty="0"/>
        </a:p>
      </dgm:t>
    </dgm:pt>
    <dgm:pt modelId="{A85C189D-0F22-4435-AB2B-EDDEFA1E98CA}" type="sibTrans" cxnId="{2214D727-1B4C-4A7C-A6F2-F3C1FE2F764B}">
      <dgm:prSet/>
      <dgm:spPr/>
      <dgm:t>
        <a:bodyPr/>
        <a:lstStyle/>
        <a:p>
          <a:endParaRPr lang="nb-NO"/>
        </a:p>
      </dgm:t>
    </dgm:pt>
    <dgm:pt modelId="{6FA51A2C-E729-403A-859E-4695F913DBCD}">
      <dgm:prSet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nb-NO" dirty="0"/>
            <a:t>LDH</a:t>
          </a:r>
        </a:p>
      </dgm:t>
    </dgm:pt>
    <dgm:pt modelId="{8C7BB322-8D97-4C3E-B031-881FC4EBD556}" type="parTrans" cxnId="{F9BBA028-0951-47F8-B2F5-F2EA75122C46}">
      <dgm:prSet/>
      <dgm:spPr/>
      <dgm:t>
        <a:bodyPr/>
        <a:lstStyle/>
        <a:p>
          <a:endParaRPr lang="nb-NO" dirty="0"/>
        </a:p>
      </dgm:t>
    </dgm:pt>
    <dgm:pt modelId="{74C00424-6F61-4472-903A-DBC02D386B52}" type="sibTrans" cxnId="{F9BBA028-0951-47F8-B2F5-F2EA75122C46}">
      <dgm:prSet/>
      <dgm:spPr/>
      <dgm:t>
        <a:bodyPr/>
        <a:lstStyle/>
        <a:p>
          <a:endParaRPr lang="nb-NO"/>
        </a:p>
      </dgm:t>
    </dgm:pt>
    <dgm:pt modelId="{DC9D0D27-FCC7-4B1B-99F0-FD10FA1583FC}">
      <dgm:prSet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nb-NO" dirty="0"/>
            <a:t>MF</a:t>
          </a:r>
        </a:p>
      </dgm:t>
    </dgm:pt>
    <dgm:pt modelId="{5C861062-E668-435B-B8CD-5A344A73E30A}" type="parTrans" cxnId="{0D663219-44C9-43E8-9BA0-9C79ED7AC408}">
      <dgm:prSet/>
      <dgm:spPr/>
      <dgm:t>
        <a:bodyPr/>
        <a:lstStyle/>
        <a:p>
          <a:endParaRPr lang="nb-NO" dirty="0"/>
        </a:p>
      </dgm:t>
    </dgm:pt>
    <dgm:pt modelId="{A680ED8E-8DF1-47F3-9B09-34E6E2F186A4}" type="sibTrans" cxnId="{0D663219-44C9-43E8-9BA0-9C79ED7AC408}">
      <dgm:prSet/>
      <dgm:spPr/>
      <dgm:t>
        <a:bodyPr/>
        <a:lstStyle/>
        <a:p>
          <a:endParaRPr lang="nb-NO"/>
        </a:p>
      </dgm:t>
    </dgm:pt>
    <dgm:pt modelId="{8E0730E9-8B53-45FE-A24C-8F2AE6D75992}">
      <dgm:prSet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nb-NO" dirty="0"/>
            <a:t>NMBU</a:t>
          </a:r>
        </a:p>
      </dgm:t>
    </dgm:pt>
    <dgm:pt modelId="{985C2B4D-45C2-4285-8461-276AB1BA570D}" type="parTrans" cxnId="{D32FA161-D4DC-4EA2-9E8B-90A661DCFF2F}">
      <dgm:prSet/>
      <dgm:spPr/>
      <dgm:t>
        <a:bodyPr/>
        <a:lstStyle/>
        <a:p>
          <a:endParaRPr lang="nb-NO" dirty="0"/>
        </a:p>
      </dgm:t>
    </dgm:pt>
    <dgm:pt modelId="{144EC168-7E70-4B35-8B9B-69CDF37ED340}" type="sibTrans" cxnId="{D32FA161-D4DC-4EA2-9E8B-90A661DCFF2F}">
      <dgm:prSet/>
      <dgm:spPr/>
      <dgm:t>
        <a:bodyPr/>
        <a:lstStyle/>
        <a:p>
          <a:endParaRPr lang="nb-NO"/>
        </a:p>
      </dgm:t>
    </dgm:pt>
    <dgm:pt modelId="{27287FEF-6AAD-44E5-93FD-5BC1B44DFCEC}">
      <dgm:prSet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nb-NO" dirty="0"/>
            <a:t>NHH</a:t>
          </a:r>
        </a:p>
      </dgm:t>
    </dgm:pt>
    <dgm:pt modelId="{6D4690B8-1524-47D9-921F-B2E03A8B87EC}" type="parTrans" cxnId="{3FDEC232-2013-4B06-8C9E-7CEFB8A50201}">
      <dgm:prSet/>
      <dgm:spPr/>
      <dgm:t>
        <a:bodyPr/>
        <a:lstStyle/>
        <a:p>
          <a:endParaRPr lang="nb-NO" dirty="0"/>
        </a:p>
      </dgm:t>
    </dgm:pt>
    <dgm:pt modelId="{56CF594C-6ADC-43BF-9CDB-FD60FA047871}" type="sibTrans" cxnId="{3FDEC232-2013-4B06-8C9E-7CEFB8A50201}">
      <dgm:prSet/>
      <dgm:spPr/>
      <dgm:t>
        <a:bodyPr/>
        <a:lstStyle/>
        <a:p>
          <a:endParaRPr lang="nb-NO"/>
        </a:p>
      </dgm:t>
    </dgm:pt>
    <dgm:pt modelId="{59A14B53-1EFE-4187-B35A-89AF8E51664C}">
      <dgm:prSet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nb-NO" dirty="0"/>
            <a:t>NHH</a:t>
          </a:r>
        </a:p>
      </dgm:t>
    </dgm:pt>
    <dgm:pt modelId="{98C7F69C-F9F1-437D-ADE2-E23483AC2404}" type="parTrans" cxnId="{953C49DE-FD71-4BDB-82D9-C118EAE092CA}">
      <dgm:prSet/>
      <dgm:spPr/>
      <dgm:t>
        <a:bodyPr/>
        <a:lstStyle/>
        <a:p>
          <a:endParaRPr lang="nb-NO" dirty="0"/>
        </a:p>
      </dgm:t>
    </dgm:pt>
    <dgm:pt modelId="{53A5F241-971B-4BB8-9B6D-A6A8B849065A}" type="sibTrans" cxnId="{953C49DE-FD71-4BDB-82D9-C118EAE092CA}">
      <dgm:prSet/>
      <dgm:spPr/>
      <dgm:t>
        <a:bodyPr/>
        <a:lstStyle/>
        <a:p>
          <a:endParaRPr lang="nb-NO"/>
        </a:p>
      </dgm:t>
    </dgm:pt>
    <dgm:pt modelId="{242BCA3D-9F72-4100-88C5-C29EC05B7EAE}" type="pres">
      <dgm:prSet presAssocID="{F7E390F2-D053-457E-9A20-CE084AD05E9A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21D278EF-D1D8-48E5-9F1F-FDFFD164D2FD}" type="pres">
      <dgm:prSet presAssocID="{DE479437-BE28-47F8-AFA1-B7E6BA0FAD78}" presName="centerShape" presStyleLbl="node0" presStyleIdx="0" presStyleCnt="1" custScaleX="180439" custScaleY="176499"/>
      <dgm:spPr/>
      <dgm:t>
        <a:bodyPr/>
        <a:lstStyle/>
        <a:p>
          <a:endParaRPr lang="nb-NO"/>
        </a:p>
      </dgm:t>
    </dgm:pt>
    <dgm:pt modelId="{046EB2F4-7935-45DE-B47B-C6B31089B53B}" type="pres">
      <dgm:prSet presAssocID="{39ABFAFD-9FAB-4768-9C92-503B8996F12B}" presName="parTrans" presStyleLbl="sibTrans2D1" presStyleIdx="0" presStyleCnt="17"/>
      <dgm:spPr>
        <a:prstGeom prst="leftArrow">
          <a:avLst/>
        </a:prstGeom>
      </dgm:spPr>
      <dgm:t>
        <a:bodyPr/>
        <a:lstStyle/>
        <a:p>
          <a:endParaRPr lang="nb-NO"/>
        </a:p>
      </dgm:t>
    </dgm:pt>
    <dgm:pt modelId="{B9D0A075-82D8-491C-B5C5-956F8F64FFF2}" type="pres">
      <dgm:prSet presAssocID="{39ABFAFD-9FAB-4768-9C92-503B8996F12B}" presName="connectorText" presStyleLbl="sibTrans2D1" presStyleIdx="0" presStyleCnt="17"/>
      <dgm:spPr/>
      <dgm:t>
        <a:bodyPr/>
        <a:lstStyle/>
        <a:p>
          <a:endParaRPr lang="nb-NO"/>
        </a:p>
      </dgm:t>
    </dgm:pt>
    <dgm:pt modelId="{A5A78DF7-7311-4175-8C4A-D6F1DDBB7908}" type="pres">
      <dgm:prSet presAssocID="{D8B3F76B-5C00-45B6-806F-B2E48968B034}" presName="node" presStyleLbl="node1" presStyleIdx="0" presStyleCnt="1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125FF39F-01FA-4C86-8580-AA3D817BEF05}" type="pres">
      <dgm:prSet presAssocID="{5E69361C-7B2A-47A4-89BF-171600CF1760}" presName="parTrans" presStyleLbl="sibTrans2D1" presStyleIdx="1" presStyleCnt="17"/>
      <dgm:spPr>
        <a:prstGeom prst="leftArrow">
          <a:avLst/>
        </a:prstGeom>
      </dgm:spPr>
      <dgm:t>
        <a:bodyPr/>
        <a:lstStyle/>
        <a:p>
          <a:endParaRPr lang="nb-NO"/>
        </a:p>
      </dgm:t>
    </dgm:pt>
    <dgm:pt modelId="{1B042999-468A-4297-959B-5D19D46E9016}" type="pres">
      <dgm:prSet presAssocID="{5E69361C-7B2A-47A4-89BF-171600CF1760}" presName="connectorText" presStyleLbl="sibTrans2D1" presStyleIdx="1" presStyleCnt="17"/>
      <dgm:spPr/>
      <dgm:t>
        <a:bodyPr/>
        <a:lstStyle/>
        <a:p>
          <a:endParaRPr lang="nb-NO"/>
        </a:p>
      </dgm:t>
    </dgm:pt>
    <dgm:pt modelId="{E7E361FF-088B-42C2-A0DE-B8C58729F18D}" type="pres">
      <dgm:prSet presAssocID="{6F376C61-FE15-4D00-9860-BB20B8F199A3}" presName="node" presStyleLbl="node1" presStyleIdx="1" presStyleCnt="1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C9DC9FEB-9025-4063-B9D7-2C5BAA564F40}" type="pres">
      <dgm:prSet presAssocID="{985C2B4D-45C2-4285-8461-276AB1BA570D}" presName="parTrans" presStyleLbl="sibTrans2D1" presStyleIdx="2" presStyleCnt="17"/>
      <dgm:spPr>
        <a:prstGeom prst="leftArrow">
          <a:avLst/>
        </a:prstGeom>
      </dgm:spPr>
      <dgm:t>
        <a:bodyPr/>
        <a:lstStyle/>
        <a:p>
          <a:endParaRPr lang="nb-NO"/>
        </a:p>
      </dgm:t>
    </dgm:pt>
    <dgm:pt modelId="{7F83E444-8D5F-4E0A-93A0-9B6C35663BB7}" type="pres">
      <dgm:prSet presAssocID="{985C2B4D-45C2-4285-8461-276AB1BA570D}" presName="connectorText" presStyleLbl="sibTrans2D1" presStyleIdx="2" presStyleCnt="17"/>
      <dgm:spPr/>
      <dgm:t>
        <a:bodyPr/>
        <a:lstStyle/>
        <a:p>
          <a:endParaRPr lang="nb-NO"/>
        </a:p>
      </dgm:t>
    </dgm:pt>
    <dgm:pt modelId="{49AFFA07-79CC-471A-B900-91ADE55B6544}" type="pres">
      <dgm:prSet presAssocID="{8E0730E9-8B53-45FE-A24C-8F2AE6D75992}" presName="node" presStyleLbl="node1" presStyleIdx="2" presStyleCnt="1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F68AA59C-F451-48A2-9203-C47ED13374F8}" type="pres">
      <dgm:prSet presAssocID="{98C7F69C-F9F1-437D-ADE2-E23483AC2404}" presName="parTrans" presStyleLbl="sibTrans2D1" presStyleIdx="3" presStyleCnt="17"/>
      <dgm:spPr>
        <a:prstGeom prst="leftArrow">
          <a:avLst/>
        </a:prstGeom>
      </dgm:spPr>
      <dgm:t>
        <a:bodyPr/>
        <a:lstStyle/>
        <a:p>
          <a:endParaRPr lang="nb-NO"/>
        </a:p>
      </dgm:t>
    </dgm:pt>
    <dgm:pt modelId="{7F86F6D6-53CA-4949-98A6-83BAD24D6E7F}" type="pres">
      <dgm:prSet presAssocID="{98C7F69C-F9F1-437D-ADE2-E23483AC2404}" presName="connectorText" presStyleLbl="sibTrans2D1" presStyleIdx="3" presStyleCnt="17"/>
      <dgm:spPr/>
      <dgm:t>
        <a:bodyPr/>
        <a:lstStyle/>
        <a:p>
          <a:endParaRPr lang="nb-NO"/>
        </a:p>
      </dgm:t>
    </dgm:pt>
    <dgm:pt modelId="{3E91B634-ECFE-45C4-9E4D-6FEF95C855E8}" type="pres">
      <dgm:prSet presAssocID="{59A14B53-1EFE-4187-B35A-89AF8E51664C}" presName="node" presStyleLbl="node1" presStyleIdx="3" presStyleCnt="1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D670118A-A547-41E7-8439-D01B4B325983}" type="pres">
      <dgm:prSet presAssocID="{6D4690B8-1524-47D9-921F-B2E03A8B87EC}" presName="parTrans" presStyleLbl="sibTrans2D1" presStyleIdx="4" presStyleCnt="17"/>
      <dgm:spPr>
        <a:prstGeom prst="rightArrow">
          <a:avLst/>
        </a:prstGeom>
      </dgm:spPr>
      <dgm:t>
        <a:bodyPr/>
        <a:lstStyle/>
        <a:p>
          <a:endParaRPr lang="nb-NO"/>
        </a:p>
      </dgm:t>
    </dgm:pt>
    <dgm:pt modelId="{D92B75FA-687F-4DA0-96D2-3F0893270CFA}" type="pres">
      <dgm:prSet presAssocID="{6D4690B8-1524-47D9-921F-B2E03A8B87EC}" presName="connectorText" presStyleLbl="sibTrans2D1" presStyleIdx="4" presStyleCnt="17"/>
      <dgm:spPr/>
      <dgm:t>
        <a:bodyPr/>
        <a:lstStyle/>
        <a:p>
          <a:endParaRPr lang="nb-NO"/>
        </a:p>
      </dgm:t>
    </dgm:pt>
    <dgm:pt modelId="{B8BAE3BB-F7B5-4FAB-B658-45D47130E0B4}" type="pres">
      <dgm:prSet presAssocID="{27287FEF-6AAD-44E5-93FD-5BC1B44DFCEC}" presName="node" presStyleLbl="node1" presStyleIdx="4" presStyleCnt="1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CA7043D8-EF2C-4FED-9F92-C3248A11A68E}" type="pres">
      <dgm:prSet presAssocID="{5C861062-E668-435B-B8CD-5A344A73E30A}" presName="parTrans" presStyleLbl="sibTrans2D1" presStyleIdx="5" presStyleCnt="17"/>
      <dgm:spPr>
        <a:prstGeom prst="leftArrow">
          <a:avLst/>
        </a:prstGeom>
      </dgm:spPr>
      <dgm:t>
        <a:bodyPr/>
        <a:lstStyle/>
        <a:p>
          <a:endParaRPr lang="nb-NO"/>
        </a:p>
      </dgm:t>
    </dgm:pt>
    <dgm:pt modelId="{1BD51EE2-CC2F-43EF-A760-7475D41AFC3A}" type="pres">
      <dgm:prSet presAssocID="{5C861062-E668-435B-B8CD-5A344A73E30A}" presName="connectorText" presStyleLbl="sibTrans2D1" presStyleIdx="5" presStyleCnt="17"/>
      <dgm:spPr/>
      <dgm:t>
        <a:bodyPr/>
        <a:lstStyle/>
        <a:p>
          <a:endParaRPr lang="nb-NO"/>
        </a:p>
      </dgm:t>
    </dgm:pt>
    <dgm:pt modelId="{3B542210-91FE-4B5E-A497-9D3CAD9ACF8D}" type="pres">
      <dgm:prSet presAssocID="{DC9D0D27-FCC7-4B1B-99F0-FD10FA1583FC}" presName="node" presStyleLbl="node1" presStyleIdx="5" presStyleCnt="1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A5EE00AB-5DBF-47D7-874E-9A8110706F25}" type="pres">
      <dgm:prSet presAssocID="{8C7BB322-8D97-4C3E-B031-881FC4EBD556}" presName="parTrans" presStyleLbl="sibTrans2D1" presStyleIdx="6" presStyleCnt="17" custAng="10877320" custLinFactNeighborX="5861" custLinFactNeighborY="19865" custRadScaleRad="23961" custRadScaleInc="-2147483648"/>
      <dgm:spPr>
        <a:prstGeom prst="rightArrow">
          <a:avLst/>
        </a:prstGeom>
      </dgm:spPr>
      <dgm:t>
        <a:bodyPr/>
        <a:lstStyle/>
        <a:p>
          <a:endParaRPr lang="nb-NO"/>
        </a:p>
      </dgm:t>
    </dgm:pt>
    <dgm:pt modelId="{25A37DB3-682F-46AD-B417-E219618CB1F5}" type="pres">
      <dgm:prSet presAssocID="{8C7BB322-8D97-4C3E-B031-881FC4EBD556}" presName="connectorText" presStyleLbl="sibTrans2D1" presStyleIdx="6" presStyleCnt="17"/>
      <dgm:spPr/>
      <dgm:t>
        <a:bodyPr/>
        <a:lstStyle/>
        <a:p>
          <a:endParaRPr lang="nb-NO"/>
        </a:p>
      </dgm:t>
    </dgm:pt>
    <dgm:pt modelId="{6EB72489-34FB-4499-9C64-10D72152FFED}" type="pres">
      <dgm:prSet presAssocID="{6FA51A2C-E729-403A-859E-4695F913DBCD}" presName="node" presStyleLbl="node1" presStyleIdx="6" presStyleCnt="1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BF3078C5-B6E1-4163-9E84-B34B782D5F03}" type="pres">
      <dgm:prSet presAssocID="{7C092B19-E2BC-4D98-AB88-E80C18931F08}" presName="parTrans" presStyleLbl="sibTrans2D1" presStyleIdx="7" presStyleCnt="17"/>
      <dgm:spPr>
        <a:prstGeom prst="leftArrow">
          <a:avLst/>
        </a:prstGeom>
      </dgm:spPr>
      <dgm:t>
        <a:bodyPr/>
        <a:lstStyle/>
        <a:p>
          <a:endParaRPr lang="nb-NO"/>
        </a:p>
      </dgm:t>
    </dgm:pt>
    <dgm:pt modelId="{90E3AF57-EBB1-4E9D-9246-FA4AD7B4EEED}" type="pres">
      <dgm:prSet presAssocID="{7C092B19-E2BC-4D98-AB88-E80C18931F08}" presName="connectorText" presStyleLbl="sibTrans2D1" presStyleIdx="7" presStyleCnt="17"/>
      <dgm:spPr/>
      <dgm:t>
        <a:bodyPr/>
        <a:lstStyle/>
        <a:p>
          <a:endParaRPr lang="nb-NO"/>
        </a:p>
      </dgm:t>
    </dgm:pt>
    <dgm:pt modelId="{21729729-B449-4514-BD8A-E06A68BE7B19}" type="pres">
      <dgm:prSet presAssocID="{9B7720AA-AA84-4325-A58E-24AB15DA741C}" presName="node" presStyleLbl="node1" presStyleIdx="7" presStyleCnt="1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AEB6A960-15F6-4BFF-AB1D-4F4CB7715AE4}" type="pres">
      <dgm:prSet presAssocID="{64AC72C7-FADE-4C5A-B581-B31887B891AC}" presName="parTrans" presStyleLbl="sibTrans2D1" presStyleIdx="8" presStyleCnt="17"/>
      <dgm:spPr>
        <a:prstGeom prst="leftArrow">
          <a:avLst/>
        </a:prstGeom>
      </dgm:spPr>
      <dgm:t>
        <a:bodyPr/>
        <a:lstStyle/>
        <a:p>
          <a:endParaRPr lang="nb-NO"/>
        </a:p>
      </dgm:t>
    </dgm:pt>
    <dgm:pt modelId="{C8F92DFE-9A21-4C3D-96C7-721584E8675A}" type="pres">
      <dgm:prSet presAssocID="{64AC72C7-FADE-4C5A-B581-B31887B891AC}" presName="connectorText" presStyleLbl="sibTrans2D1" presStyleIdx="8" presStyleCnt="17"/>
      <dgm:spPr/>
      <dgm:t>
        <a:bodyPr/>
        <a:lstStyle/>
        <a:p>
          <a:endParaRPr lang="nb-NO"/>
        </a:p>
      </dgm:t>
    </dgm:pt>
    <dgm:pt modelId="{B9BADFFC-9CFE-4928-AE9F-504ADFB7F79B}" type="pres">
      <dgm:prSet presAssocID="{F55EB32F-E87A-47FA-B6F7-966324579600}" presName="node" presStyleLbl="node1" presStyleIdx="8" presStyleCnt="1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D3298D1E-803C-4BE8-8801-1628FF638F84}" type="pres">
      <dgm:prSet presAssocID="{9B7D81CE-56D2-485D-A659-E4F952B18B45}" presName="parTrans" presStyleLbl="sibTrans2D1" presStyleIdx="9" presStyleCnt="17"/>
      <dgm:spPr>
        <a:prstGeom prst="leftArrow">
          <a:avLst/>
        </a:prstGeom>
      </dgm:spPr>
      <dgm:t>
        <a:bodyPr/>
        <a:lstStyle/>
        <a:p>
          <a:endParaRPr lang="nb-NO"/>
        </a:p>
      </dgm:t>
    </dgm:pt>
    <dgm:pt modelId="{ED6EB007-3574-4F1A-AE17-8A21372B5950}" type="pres">
      <dgm:prSet presAssocID="{9B7D81CE-56D2-485D-A659-E4F952B18B45}" presName="connectorText" presStyleLbl="sibTrans2D1" presStyleIdx="9" presStyleCnt="17"/>
      <dgm:spPr/>
      <dgm:t>
        <a:bodyPr/>
        <a:lstStyle/>
        <a:p>
          <a:endParaRPr lang="nb-NO"/>
        </a:p>
      </dgm:t>
    </dgm:pt>
    <dgm:pt modelId="{05B6ADEC-40F7-421D-8095-AB7B94601922}" type="pres">
      <dgm:prSet presAssocID="{15504ED1-7DB7-44B1-96F2-E9D0EDABA599}" presName="node" presStyleLbl="node1" presStyleIdx="9" presStyleCnt="1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E49FE917-322F-4865-A88D-7F08D376374D}" type="pres">
      <dgm:prSet presAssocID="{A89EFB2D-46DA-484F-A307-20FB19B528B3}" presName="parTrans" presStyleLbl="sibTrans2D1" presStyleIdx="10" presStyleCnt="17"/>
      <dgm:spPr>
        <a:prstGeom prst="leftArrow">
          <a:avLst/>
        </a:prstGeom>
      </dgm:spPr>
      <dgm:t>
        <a:bodyPr/>
        <a:lstStyle/>
        <a:p>
          <a:endParaRPr lang="nb-NO"/>
        </a:p>
      </dgm:t>
    </dgm:pt>
    <dgm:pt modelId="{8886BD27-A9EC-48C5-B1A9-044E885CC15A}" type="pres">
      <dgm:prSet presAssocID="{A89EFB2D-46DA-484F-A307-20FB19B528B3}" presName="connectorText" presStyleLbl="sibTrans2D1" presStyleIdx="10" presStyleCnt="17"/>
      <dgm:spPr/>
      <dgm:t>
        <a:bodyPr/>
        <a:lstStyle/>
        <a:p>
          <a:endParaRPr lang="nb-NO"/>
        </a:p>
      </dgm:t>
    </dgm:pt>
    <dgm:pt modelId="{EE459AA2-2AF2-46C3-BD15-E01AA825F54E}" type="pres">
      <dgm:prSet presAssocID="{AD249852-1883-4280-9E99-3891CAE95A44}" presName="node" presStyleLbl="node1" presStyleIdx="10" presStyleCnt="1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D8FCBE2D-E09A-40E2-A452-0411838CDE50}" type="pres">
      <dgm:prSet presAssocID="{D0EB202F-4D9D-4870-979F-57C5791D69AA}" presName="parTrans" presStyleLbl="sibTrans2D1" presStyleIdx="11" presStyleCnt="17"/>
      <dgm:spPr>
        <a:prstGeom prst="leftArrow">
          <a:avLst/>
        </a:prstGeom>
      </dgm:spPr>
      <dgm:t>
        <a:bodyPr/>
        <a:lstStyle/>
        <a:p>
          <a:endParaRPr lang="nb-NO"/>
        </a:p>
      </dgm:t>
    </dgm:pt>
    <dgm:pt modelId="{8482D2F5-19B1-4475-A98F-6047A0C524A6}" type="pres">
      <dgm:prSet presAssocID="{D0EB202F-4D9D-4870-979F-57C5791D69AA}" presName="connectorText" presStyleLbl="sibTrans2D1" presStyleIdx="11" presStyleCnt="17"/>
      <dgm:spPr/>
      <dgm:t>
        <a:bodyPr/>
        <a:lstStyle/>
        <a:p>
          <a:endParaRPr lang="nb-NO"/>
        </a:p>
      </dgm:t>
    </dgm:pt>
    <dgm:pt modelId="{2F02D494-AA4C-4C96-B230-2D02B027C6B6}" type="pres">
      <dgm:prSet presAssocID="{74D2FAA2-AC35-4DEC-BDEE-3F98F520746A}" presName="node" presStyleLbl="node1" presStyleIdx="11" presStyleCnt="1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2558FC4B-7F5C-4D7F-A423-62B72C42EB19}" type="pres">
      <dgm:prSet presAssocID="{82A83D1C-984B-45D4-B7BC-3FE91D1E8290}" presName="parTrans" presStyleLbl="sibTrans2D1" presStyleIdx="12" presStyleCnt="17"/>
      <dgm:spPr>
        <a:prstGeom prst="leftArrow">
          <a:avLst/>
        </a:prstGeom>
      </dgm:spPr>
      <dgm:t>
        <a:bodyPr/>
        <a:lstStyle/>
        <a:p>
          <a:endParaRPr lang="nb-NO"/>
        </a:p>
      </dgm:t>
    </dgm:pt>
    <dgm:pt modelId="{F7F5007E-92C6-43D1-ADC8-6EC222E3A96F}" type="pres">
      <dgm:prSet presAssocID="{82A83D1C-984B-45D4-B7BC-3FE91D1E8290}" presName="connectorText" presStyleLbl="sibTrans2D1" presStyleIdx="12" presStyleCnt="17"/>
      <dgm:spPr/>
      <dgm:t>
        <a:bodyPr/>
        <a:lstStyle/>
        <a:p>
          <a:endParaRPr lang="nb-NO"/>
        </a:p>
      </dgm:t>
    </dgm:pt>
    <dgm:pt modelId="{25D4B43F-B8BD-4DEF-9026-69A8405367B6}" type="pres">
      <dgm:prSet presAssocID="{E72C1E72-3025-4DAB-B4D0-A49D56A2CFC2}" presName="node" presStyleLbl="node1" presStyleIdx="12" presStyleCnt="1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F50EAA61-CB08-45B8-BC7D-4B665E1AD798}" type="pres">
      <dgm:prSet presAssocID="{BF4FA764-E27F-4739-92DF-0A14037DB8C1}" presName="parTrans" presStyleLbl="sibTrans2D1" presStyleIdx="13" presStyleCnt="17"/>
      <dgm:spPr>
        <a:prstGeom prst="leftArrow">
          <a:avLst/>
        </a:prstGeom>
      </dgm:spPr>
      <dgm:t>
        <a:bodyPr/>
        <a:lstStyle/>
        <a:p>
          <a:endParaRPr lang="nb-NO"/>
        </a:p>
      </dgm:t>
    </dgm:pt>
    <dgm:pt modelId="{2DCA3D4C-75F5-4E88-9A5E-84E7CE4168C6}" type="pres">
      <dgm:prSet presAssocID="{BF4FA764-E27F-4739-92DF-0A14037DB8C1}" presName="connectorText" presStyleLbl="sibTrans2D1" presStyleIdx="13" presStyleCnt="17"/>
      <dgm:spPr/>
      <dgm:t>
        <a:bodyPr/>
        <a:lstStyle/>
        <a:p>
          <a:endParaRPr lang="nb-NO"/>
        </a:p>
      </dgm:t>
    </dgm:pt>
    <dgm:pt modelId="{C82F66A7-5D06-49C6-95BA-A566276278FA}" type="pres">
      <dgm:prSet presAssocID="{7CAED7C1-816B-4136-93F0-7A4702D654D0}" presName="node" presStyleLbl="node1" presStyleIdx="13" presStyleCnt="1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12723D25-0EC0-4333-94DB-04BD8C1588F6}" type="pres">
      <dgm:prSet presAssocID="{B9C02479-4A15-42D2-A850-74C8387227C8}" presName="parTrans" presStyleLbl="sibTrans2D1" presStyleIdx="14" presStyleCnt="17" custAng="10971775" custLinFactNeighborX="-4712" custLinFactNeighborY="-27754" custRadScaleRad="23961" custRadScaleInc="-2147483648"/>
      <dgm:spPr>
        <a:prstGeom prst="rightArrow">
          <a:avLst/>
        </a:prstGeom>
      </dgm:spPr>
      <dgm:t>
        <a:bodyPr/>
        <a:lstStyle/>
        <a:p>
          <a:endParaRPr lang="nb-NO"/>
        </a:p>
      </dgm:t>
    </dgm:pt>
    <dgm:pt modelId="{68F9BE51-80DD-4E6D-836E-D7B87F02C5F5}" type="pres">
      <dgm:prSet presAssocID="{B9C02479-4A15-42D2-A850-74C8387227C8}" presName="connectorText" presStyleLbl="sibTrans2D1" presStyleIdx="14" presStyleCnt="17"/>
      <dgm:spPr/>
      <dgm:t>
        <a:bodyPr/>
        <a:lstStyle/>
        <a:p>
          <a:endParaRPr lang="nb-NO"/>
        </a:p>
      </dgm:t>
    </dgm:pt>
    <dgm:pt modelId="{BACC1FB2-91FD-46B1-B54A-1666282D701C}" type="pres">
      <dgm:prSet presAssocID="{37CC7E85-A345-4A75-85CD-53F8039E08E7}" presName="node" presStyleLbl="node1" presStyleIdx="14" presStyleCnt="1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EA47ECBF-F421-4D49-B9C5-0AA6FB4A6DCF}" type="pres">
      <dgm:prSet presAssocID="{BFF777C5-1C75-4B00-B54A-A95871EBEB37}" presName="parTrans" presStyleLbl="sibTrans2D1" presStyleIdx="15" presStyleCnt="17"/>
      <dgm:spPr>
        <a:prstGeom prst="leftArrow">
          <a:avLst/>
        </a:prstGeom>
      </dgm:spPr>
      <dgm:t>
        <a:bodyPr/>
        <a:lstStyle/>
        <a:p>
          <a:endParaRPr lang="nb-NO"/>
        </a:p>
      </dgm:t>
    </dgm:pt>
    <dgm:pt modelId="{520B48BE-7BB5-4F7E-B90A-70A5F32A0298}" type="pres">
      <dgm:prSet presAssocID="{BFF777C5-1C75-4B00-B54A-A95871EBEB37}" presName="connectorText" presStyleLbl="sibTrans2D1" presStyleIdx="15" presStyleCnt="17"/>
      <dgm:spPr/>
      <dgm:t>
        <a:bodyPr/>
        <a:lstStyle/>
        <a:p>
          <a:endParaRPr lang="nb-NO"/>
        </a:p>
      </dgm:t>
    </dgm:pt>
    <dgm:pt modelId="{09EA6344-F627-4845-B930-940FB7881F0B}" type="pres">
      <dgm:prSet presAssocID="{736CBEA5-C99E-47C8-BC01-5D98AFF0C7BC}" presName="node" presStyleLbl="node1" presStyleIdx="15" presStyleCnt="1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16561D73-4E1A-4A9F-B961-EF2F5C94558D}" type="pres">
      <dgm:prSet presAssocID="{2D96908E-7B90-407B-A02D-F413E50E3EC6}" presName="parTrans" presStyleLbl="sibTrans2D1" presStyleIdx="16" presStyleCnt="17" custLinFactNeighborX="-5936" custLinFactNeighborY="-12235"/>
      <dgm:spPr>
        <a:prstGeom prst="leftArrow">
          <a:avLst/>
        </a:prstGeom>
      </dgm:spPr>
      <dgm:t>
        <a:bodyPr/>
        <a:lstStyle/>
        <a:p>
          <a:endParaRPr lang="nb-NO"/>
        </a:p>
      </dgm:t>
    </dgm:pt>
    <dgm:pt modelId="{93F9319A-4CCD-403A-BDE0-69691E2D6C48}" type="pres">
      <dgm:prSet presAssocID="{2D96908E-7B90-407B-A02D-F413E50E3EC6}" presName="connectorText" presStyleLbl="sibTrans2D1" presStyleIdx="16" presStyleCnt="17"/>
      <dgm:spPr/>
      <dgm:t>
        <a:bodyPr/>
        <a:lstStyle/>
        <a:p>
          <a:endParaRPr lang="nb-NO"/>
        </a:p>
      </dgm:t>
    </dgm:pt>
    <dgm:pt modelId="{67DAD3C1-3226-4455-9A5D-0F6BC160BC2C}" type="pres">
      <dgm:prSet presAssocID="{A322836F-F6DF-4AC1-8274-82BC418CDD0E}" presName="node" presStyleLbl="node1" presStyleIdx="16" presStyleCnt="1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9DC82FBC-502C-4106-9A32-570D3642BF56}" type="presOf" srcId="{6D4690B8-1524-47D9-921F-B2E03A8B87EC}" destId="{D670118A-A547-41E7-8439-D01B4B325983}" srcOrd="0" destOrd="0" presId="urn:microsoft.com/office/officeart/2005/8/layout/radial5"/>
    <dgm:cxn modelId="{2F62567D-A45B-450D-A238-D3CD90CE6C87}" type="presOf" srcId="{9B7D81CE-56D2-485D-A659-E4F952B18B45}" destId="{ED6EB007-3574-4F1A-AE17-8A21372B5950}" srcOrd="1" destOrd="0" presId="urn:microsoft.com/office/officeart/2005/8/layout/radial5"/>
    <dgm:cxn modelId="{8FE6E7CB-DEB7-430A-9645-AEA377112990}" type="presOf" srcId="{F55EB32F-E87A-47FA-B6F7-966324579600}" destId="{B9BADFFC-9CFE-4928-AE9F-504ADFB7F79B}" srcOrd="0" destOrd="0" presId="urn:microsoft.com/office/officeart/2005/8/layout/radial5"/>
    <dgm:cxn modelId="{3FDEC232-2013-4B06-8C9E-7CEFB8A50201}" srcId="{DE479437-BE28-47F8-AFA1-B7E6BA0FAD78}" destId="{27287FEF-6AAD-44E5-93FD-5BC1B44DFCEC}" srcOrd="4" destOrd="0" parTransId="{6D4690B8-1524-47D9-921F-B2E03A8B87EC}" sibTransId="{56CF594C-6ADC-43BF-9CDB-FD60FA047871}"/>
    <dgm:cxn modelId="{C10DDB19-8A53-459D-8CBC-4464FCEBA9C7}" srcId="{DE479437-BE28-47F8-AFA1-B7E6BA0FAD78}" destId="{A322836F-F6DF-4AC1-8274-82BC418CDD0E}" srcOrd="16" destOrd="0" parTransId="{2D96908E-7B90-407B-A02D-F413E50E3EC6}" sibTransId="{7BBBEAFB-2A35-48A5-99F4-43EC58B09480}"/>
    <dgm:cxn modelId="{3A7099A2-A0C5-437D-A5D4-1782DA06E133}" type="presOf" srcId="{AD249852-1883-4280-9E99-3891CAE95A44}" destId="{EE459AA2-2AF2-46C3-BD15-E01AA825F54E}" srcOrd="0" destOrd="0" presId="urn:microsoft.com/office/officeart/2005/8/layout/radial5"/>
    <dgm:cxn modelId="{0D663219-44C9-43E8-9BA0-9C79ED7AC408}" srcId="{DE479437-BE28-47F8-AFA1-B7E6BA0FAD78}" destId="{DC9D0D27-FCC7-4B1B-99F0-FD10FA1583FC}" srcOrd="5" destOrd="0" parTransId="{5C861062-E668-435B-B8CD-5A344A73E30A}" sibTransId="{A680ED8E-8DF1-47F3-9B09-34E6E2F186A4}"/>
    <dgm:cxn modelId="{A9AEEF8A-0462-4448-B042-F52F31CE4DFA}" type="presOf" srcId="{BF4FA764-E27F-4739-92DF-0A14037DB8C1}" destId="{2DCA3D4C-75F5-4E88-9A5E-84E7CE4168C6}" srcOrd="1" destOrd="0" presId="urn:microsoft.com/office/officeart/2005/8/layout/radial5"/>
    <dgm:cxn modelId="{056CC2D0-C002-41AE-B425-30E366F0C682}" type="presOf" srcId="{27287FEF-6AAD-44E5-93FD-5BC1B44DFCEC}" destId="{B8BAE3BB-F7B5-4FAB-B658-45D47130E0B4}" srcOrd="0" destOrd="0" presId="urn:microsoft.com/office/officeart/2005/8/layout/radial5"/>
    <dgm:cxn modelId="{2214D727-1B4C-4A7C-A6F2-F3C1FE2F764B}" srcId="{DE479437-BE28-47F8-AFA1-B7E6BA0FAD78}" destId="{9B7720AA-AA84-4325-A58E-24AB15DA741C}" srcOrd="7" destOrd="0" parTransId="{7C092B19-E2BC-4D98-AB88-E80C18931F08}" sibTransId="{A85C189D-0F22-4435-AB2B-EDDEFA1E98CA}"/>
    <dgm:cxn modelId="{34C07AB3-94A5-4DD1-A9A8-AD37CEA3FBD7}" type="presOf" srcId="{9B7D81CE-56D2-485D-A659-E4F952B18B45}" destId="{D3298D1E-803C-4BE8-8801-1628FF638F84}" srcOrd="0" destOrd="0" presId="urn:microsoft.com/office/officeart/2005/8/layout/radial5"/>
    <dgm:cxn modelId="{EF7885D8-EFA2-4EC5-96C4-5A663C820A2B}" type="presOf" srcId="{98C7F69C-F9F1-437D-ADE2-E23483AC2404}" destId="{F68AA59C-F451-48A2-9203-C47ED13374F8}" srcOrd="0" destOrd="0" presId="urn:microsoft.com/office/officeart/2005/8/layout/radial5"/>
    <dgm:cxn modelId="{76224E3A-1DEB-4552-8D80-DFA58C2F187B}" type="presOf" srcId="{64AC72C7-FADE-4C5A-B581-B31887B891AC}" destId="{AEB6A960-15F6-4BFF-AB1D-4F4CB7715AE4}" srcOrd="0" destOrd="0" presId="urn:microsoft.com/office/officeart/2005/8/layout/radial5"/>
    <dgm:cxn modelId="{886138DB-C620-425C-8B19-5B527560AA72}" srcId="{DE479437-BE28-47F8-AFA1-B7E6BA0FAD78}" destId="{736CBEA5-C99E-47C8-BC01-5D98AFF0C7BC}" srcOrd="15" destOrd="0" parTransId="{BFF777C5-1C75-4B00-B54A-A95871EBEB37}" sibTransId="{2A6397C7-38E3-4DE2-A4C4-2B461ECDE346}"/>
    <dgm:cxn modelId="{9CF5D18D-8898-4206-A961-447F3458A503}" type="presOf" srcId="{D8B3F76B-5C00-45B6-806F-B2E48968B034}" destId="{A5A78DF7-7311-4175-8C4A-D6F1DDBB7908}" srcOrd="0" destOrd="0" presId="urn:microsoft.com/office/officeart/2005/8/layout/radial5"/>
    <dgm:cxn modelId="{D32FA161-D4DC-4EA2-9E8B-90A661DCFF2F}" srcId="{DE479437-BE28-47F8-AFA1-B7E6BA0FAD78}" destId="{8E0730E9-8B53-45FE-A24C-8F2AE6D75992}" srcOrd="2" destOrd="0" parTransId="{985C2B4D-45C2-4285-8461-276AB1BA570D}" sibTransId="{144EC168-7E70-4B35-8B9B-69CDF37ED340}"/>
    <dgm:cxn modelId="{EF9F75B3-B70C-45D4-B809-D9EC80B9E7C5}" type="presOf" srcId="{B9C02479-4A15-42D2-A850-74C8387227C8}" destId="{68F9BE51-80DD-4E6D-836E-D7B87F02C5F5}" srcOrd="1" destOrd="0" presId="urn:microsoft.com/office/officeart/2005/8/layout/radial5"/>
    <dgm:cxn modelId="{165BBB47-1377-45F7-98E8-56104EA5FDF5}" type="presOf" srcId="{2D96908E-7B90-407B-A02D-F413E50E3EC6}" destId="{16561D73-4E1A-4A9F-B961-EF2F5C94558D}" srcOrd="0" destOrd="0" presId="urn:microsoft.com/office/officeart/2005/8/layout/radial5"/>
    <dgm:cxn modelId="{DC12502E-6A4E-448E-92CF-B9A668958140}" srcId="{F7E390F2-D053-457E-9A20-CE084AD05E9A}" destId="{DE479437-BE28-47F8-AFA1-B7E6BA0FAD78}" srcOrd="0" destOrd="0" parTransId="{F62DAE7D-3737-4195-9A18-1E2554F214CB}" sibTransId="{14CA769D-23CD-47F6-9087-87BA9E74EC96}"/>
    <dgm:cxn modelId="{5313C843-B0E8-45CE-9E97-3E793784D951}" srcId="{DE479437-BE28-47F8-AFA1-B7E6BA0FAD78}" destId="{37CC7E85-A345-4A75-85CD-53F8039E08E7}" srcOrd="14" destOrd="0" parTransId="{B9C02479-4A15-42D2-A850-74C8387227C8}" sibTransId="{8EE86FFC-443E-45E3-98B3-DC853EC64E16}"/>
    <dgm:cxn modelId="{A4A4CCB2-3A4F-49A5-87D3-2F05D937C739}" type="presOf" srcId="{9B7720AA-AA84-4325-A58E-24AB15DA741C}" destId="{21729729-B449-4514-BD8A-E06A68BE7B19}" srcOrd="0" destOrd="0" presId="urn:microsoft.com/office/officeart/2005/8/layout/radial5"/>
    <dgm:cxn modelId="{0261F46F-C6A9-4CD9-9DFB-F6D1FBE0260B}" type="presOf" srcId="{74D2FAA2-AC35-4DEC-BDEE-3F98F520746A}" destId="{2F02D494-AA4C-4C96-B230-2D02B027C6B6}" srcOrd="0" destOrd="0" presId="urn:microsoft.com/office/officeart/2005/8/layout/radial5"/>
    <dgm:cxn modelId="{8DEE8D7D-D00F-428B-880F-47AE9B9F112E}" type="presOf" srcId="{6FA51A2C-E729-403A-859E-4695F913DBCD}" destId="{6EB72489-34FB-4499-9C64-10D72152FFED}" srcOrd="0" destOrd="0" presId="urn:microsoft.com/office/officeart/2005/8/layout/radial5"/>
    <dgm:cxn modelId="{D1CF6EE7-AC2D-4955-87E5-00E737F8BD62}" type="presOf" srcId="{2D96908E-7B90-407B-A02D-F413E50E3EC6}" destId="{93F9319A-4CCD-403A-BDE0-69691E2D6C48}" srcOrd="1" destOrd="0" presId="urn:microsoft.com/office/officeart/2005/8/layout/radial5"/>
    <dgm:cxn modelId="{79B69D26-3398-4835-B77B-DDA423189801}" type="presOf" srcId="{BFF777C5-1C75-4B00-B54A-A95871EBEB37}" destId="{EA47ECBF-F421-4D49-B9C5-0AA6FB4A6DCF}" srcOrd="0" destOrd="0" presId="urn:microsoft.com/office/officeart/2005/8/layout/radial5"/>
    <dgm:cxn modelId="{DFC37EC2-7614-42A0-A356-5DDE67FF4BD8}" type="presOf" srcId="{39ABFAFD-9FAB-4768-9C92-503B8996F12B}" destId="{046EB2F4-7935-45DE-B47B-C6B31089B53B}" srcOrd="0" destOrd="0" presId="urn:microsoft.com/office/officeart/2005/8/layout/radial5"/>
    <dgm:cxn modelId="{CC20BEB5-BCB0-48C3-BF24-24971945C243}" type="presOf" srcId="{DC9D0D27-FCC7-4B1B-99F0-FD10FA1583FC}" destId="{3B542210-91FE-4B5E-A497-9D3CAD9ACF8D}" srcOrd="0" destOrd="0" presId="urn:microsoft.com/office/officeart/2005/8/layout/radial5"/>
    <dgm:cxn modelId="{C4E1BFE0-E173-47C4-A9EF-5E8FDC03D6F1}" srcId="{DE479437-BE28-47F8-AFA1-B7E6BA0FAD78}" destId="{F55EB32F-E87A-47FA-B6F7-966324579600}" srcOrd="8" destOrd="0" parTransId="{64AC72C7-FADE-4C5A-B581-B31887B891AC}" sibTransId="{EF43256C-1F8C-4D34-9D68-30B4EF449BB7}"/>
    <dgm:cxn modelId="{DC931C26-08CC-44E4-A8D3-84EB14B4796E}" srcId="{DE479437-BE28-47F8-AFA1-B7E6BA0FAD78}" destId="{7CAED7C1-816B-4136-93F0-7A4702D654D0}" srcOrd="13" destOrd="0" parTransId="{BF4FA764-E27F-4739-92DF-0A14037DB8C1}" sibTransId="{F68C352C-E203-4369-96B7-EA78D794666D}"/>
    <dgm:cxn modelId="{8B501881-A124-46CC-8DCB-DA3B5967392C}" type="presOf" srcId="{7CAED7C1-816B-4136-93F0-7A4702D654D0}" destId="{C82F66A7-5D06-49C6-95BA-A566276278FA}" srcOrd="0" destOrd="0" presId="urn:microsoft.com/office/officeart/2005/8/layout/radial5"/>
    <dgm:cxn modelId="{9E498F97-0856-4A53-B1AB-02586E1B27BB}" type="presOf" srcId="{985C2B4D-45C2-4285-8461-276AB1BA570D}" destId="{C9DC9FEB-9025-4063-B9D7-2C5BAA564F40}" srcOrd="0" destOrd="0" presId="urn:microsoft.com/office/officeart/2005/8/layout/radial5"/>
    <dgm:cxn modelId="{34EDA6FA-2177-4089-937D-60242A74FCF9}" srcId="{DE479437-BE28-47F8-AFA1-B7E6BA0FAD78}" destId="{15504ED1-7DB7-44B1-96F2-E9D0EDABA599}" srcOrd="9" destOrd="0" parTransId="{9B7D81CE-56D2-485D-A659-E4F952B18B45}" sibTransId="{D73A0F11-9CD0-43E3-9234-6CB01374CA4E}"/>
    <dgm:cxn modelId="{FF0D4872-D99C-41F8-B368-10DF6CC6C4DC}" type="presOf" srcId="{8E0730E9-8B53-45FE-A24C-8F2AE6D75992}" destId="{49AFFA07-79CC-471A-B900-91ADE55B6544}" srcOrd="0" destOrd="0" presId="urn:microsoft.com/office/officeart/2005/8/layout/radial5"/>
    <dgm:cxn modelId="{A65A2FA9-3223-44C2-8EC7-19FA00719D0F}" type="presOf" srcId="{8C7BB322-8D97-4C3E-B031-881FC4EBD556}" destId="{A5EE00AB-5DBF-47D7-874E-9A8110706F25}" srcOrd="0" destOrd="0" presId="urn:microsoft.com/office/officeart/2005/8/layout/radial5"/>
    <dgm:cxn modelId="{04CC0678-7123-47C0-AA1E-E8ED3103B15B}" type="presOf" srcId="{5E69361C-7B2A-47A4-89BF-171600CF1760}" destId="{125FF39F-01FA-4C86-8580-AA3D817BEF05}" srcOrd="0" destOrd="0" presId="urn:microsoft.com/office/officeart/2005/8/layout/radial5"/>
    <dgm:cxn modelId="{F905CFEA-6B8A-4CD0-8F61-0FBB73A89677}" type="presOf" srcId="{64AC72C7-FADE-4C5A-B581-B31887B891AC}" destId="{C8F92DFE-9A21-4C3D-96C7-721584E8675A}" srcOrd="1" destOrd="0" presId="urn:microsoft.com/office/officeart/2005/8/layout/radial5"/>
    <dgm:cxn modelId="{B66160E4-BF2D-45B0-90A2-34FE41D2941B}" type="presOf" srcId="{6D4690B8-1524-47D9-921F-B2E03A8B87EC}" destId="{D92B75FA-687F-4DA0-96D2-3F0893270CFA}" srcOrd="1" destOrd="0" presId="urn:microsoft.com/office/officeart/2005/8/layout/radial5"/>
    <dgm:cxn modelId="{71B9BC21-1E5E-43AA-91FF-45B5A5CE691A}" type="presOf" srcId="{59A14B53-1EFE-4187-B35A-89AF8E51664C}" destId="{3E91B634-ECFE-45C4-9E4D-6FEF95C855E8}" srcOrd="0" destOrd="0" presId="urn:microsoft.com/office/officeart/2005/8/layout/radial5"/>
    <dgm:cxn modelId="{7A5B5D87-4981-4A94-99D2-2A1006BC6508}" srcId="{DE479437-BE28-47F8-AFA1-B7E6BA0FAD78}" destId="{E72C1E72-3025-4DAB-B4D0-A49D56A2CFC2}" srcOrd="12" destOrd="0" parTransId="{82A83D1C-984B-45D4-B7BC-3FE91D1E8290}" sibTransId="{8C844E91-2BB8-4246-9451-7627D7486858}"/>
    <dgm:cxn modelId="{6C384DA8-5971-447F-90E1-C489DEF670D8}" type="presOf" srcId="{98C7F69C-F9F1-437D-ADE2-E23483AC2404}" destId="{7F86F6D6-53CA-4949-98A6-83BAD24D6E7F}" srcOrd="1" destOrd="0" presId="urn:microsoft.com/office/officeart/2005/8/layout/radial5"/>
    <dgm:cxn modelId="{98BD49B6-8239-4FCD-99FE-022410A5A188}" type="presOf" srcId="{39ABFAFD-9FAB-4768-9C92-503B8996F12B}" destId="{B9D0A075-82D8-491C-B5C5-956F8F64FFF2}" srcOrd="1" destOrd="0" presId="urn:microsoft.com/office/officeart/2005/8/layout/radial5"/>
    <dgm:cxn modelId="{89D7C724-0CFD-4FB8-89F4-81EEC323D7D7}" type="presOf" srcId="{8C7BB322-8D97-4C3E-B031-881FC4EBD556}" destId="{25A37DB3-682F-46AD-B417-E219618CB1F5}" srcOrd="1" destOrd="0" presId="urn:microsoft.com/office/officeart/2005/8/layout/radial5"/>
    <dgm:cxn modelId="{2197EAFD-4CD1-4141-9860-D5FD13EEAA2A}" type="presOf" srcId="{DE479437-BE28-47F8-AFA1-B7E6BA0FAD78}" destId="{21D278EF-D1D8-48E5-9F1F-FDFFD164D2FD}" srcOrd="0" destOrd="0" presId="urn:microsoft.com/office/officeart/2005/8/layout/radial5"/>
    <dgm:cxn modelId="{857C7E2D-B21E-4318-AC8E-6DBBA7AFD70F}" srcId="{DE479437-BE28-47F8-AFA1-B7E6BA0FAD78}" destId="{6F376C61-FE15-4D00-9860-BB20B8F199A3}" srcOrd="1" destOrd="0" parTransId="{5E69361C-7B2A-47A4-89BF-171600CF1760}" sibTransId="{917B212C-26DD-49BE-BC81-D8A76F6C5F06}"/>
    <dgm:cxn modelId="{9D73F8D3-7C1E-46C0-8743-D9DC4B490C9C}" type="presOf" srcId="{82A83D1C-984B-45D4-B7BC-3FE91D1E8290}" destId="{F7F5007E-92C6-43D1-ADC8-6EC222E3A96F}" srcOrd="1" destOrd="0" presId="urn:microsoft.com/office/officeart/2005/8/layout/radial5"/>
    <dgm:cxn modelId="{FE5731B7-55D2-44E4-A3C7-A4C78E3CA762}" type="presOf" srcId="{7C092B19-E2BC-4D98-AB88-E80C18931F08}" destId="{BF3078C5-B6E1-4163-9E84-B34B782D5F03}" srcOrd="0" destOrd="0" presId="urn:microsoft.com/office/officeart/2005/8/layout/radial5"/>
    <dgm:cxn modelId="{5DCA39B6-9012-4755-92DC-F500D569B5A3}" srcId="{DE479437-BE28-47F8-AFA1-B7E6BA0FAD78}" destId="{74D2FAA2-AC35-4DEC-BDEE-3F98F520746A}" srcOrd="11" destOrd="0" parTransId="{D0EB202F-4D9D-4870-979F-57C5791D69AA}" sibTransId="{4EFC5791-1139-4DB9-A7EB-7D593E795FA0}"/>
    <dgm:cxn modelId="{F9E347FB-61D2-4A40-8DCA-ED1B9F4F42C6}" type="presOf" srcId="{F7E390F2-D053-457E-9A20-CE084AD05E9A}" destId="{242BCA3D-9F72-4100-88C5-C29EC05B7EAE}" srcOrd="0" destOrd="0" presId="urn:microsoft.com/office/officeart/2005/8/layout/radial5"/>
    <dgm:cxn modelId="{F9BBA028-0951-47F8-B2F5-F2EA75122C46}" srcId="{DE479437-BE28-47F8-AFA1-B7E6BA0FAD78}" destId="{6FA51A2C-E729-403A-859E-4695F913DBCD}" srcOrd="6" destOrd="0" parTransId="{8C7BB322-8D97-4C3E-B031-881FC4EBD556}" sibTransId="{74C00424-6F61-4472-903A-DBC02D386B52}"/>
    <dgm:cxn modelId="{4ED7BC20-E037-4EA5-9766-71BF56BCE0F4}" type="presOf" srcId="{A89EFB2D-46DA-484F-A307-20FB19B528B3}" destId="{E49FE917-322F-4865-A88D-7F08D376374D}" srcOrd="0" destOrd="0" presId="urn:microsoft.com/office/officeart/2005/8/layout/radial5"/>
    <dgm:cxn modelId="{7BF9B3F4-DF00-4042-92C3-DC6E2C9ECD62}" type="presOf" srcId="{82A83D1C-984B-45D4-B7BC-3FE91D1E8290}" destId="{2558FC4B-7F5C-4D7F-A423-62B72C42EB19}" srcOrd="0" destOrd="0" presId="urn:microsoft.com/office/officeart/2005/8/layout/radial5"/>
    <dgm:cxn modelId="{E6F90C31-7E1B-4B89-A88C-28FCF5DD7688}" type="presOf" srcId="{15504ED1-7DB7-44B1-96F2-E9D0EDABA599}" destId="{05B6ADEC-40F7-421D-8095-AB7B94601922}" srcOrd="0" destOrd="0" presId="urn:microsoft.com/office/officeart/2005/8/layout/radial5"/>
    <dgm:cxn modelId="{4CEEC5B2-67EC-4928-A9D5-382B1747A0E9}" type="presOf" srcId="{E72C1E72-3025-4DAB-B4D0-A49D56A2CFC2}" destId="{25D4B43F-B8BD-4DEF-9026-69A8405367B6}" srcOrd="0" destOrd="0" presId="urn:microsoft.com/office/officeart/2005/8/layout/radial5"/>
    <dgm:cxn modelId="{7CD3E7FB-B08A-477B-A5BA-172E13901640}" type="presOf" srcId="{5C861062-E668-435B-B8CD-5A344A73E30A}" destId="{CA7043D8-EF2C-4FED-9F92-C3248A11A68E}" srcOrd="0" destOrd="0" presId="urn:microsoft.com/office/officeart/2005/8/layout/radial5"/>
    <dgm:cxn modelId="{ACB3B5BF-ECE8-40A2-8C46-FF20B1A6CB16}" type="presOf" srcId="{6F376C61-FE15-4D00-9860-BB20B8F199A3}" destId="{E7E361FF-088B-42C2-A0DE-B8C58729F18D}" srcOrd="0" destOrd="0" presId="urn:microsoft.com/office/officeart/2005/8/layout/radial5"/>
    <dgm:cxn modelId="{542ABDB5-A1B5-466C-A829-06C34334D04E}" type="presOf" srcId="{A322836F-F6DF-4AC1-8274-82BC418CDD0E}" destId="{67DAD3C1-3226-4455-9A5D-0F6BC160BC2C}" srcOrd="0" destOrd="0" presId="urn:microsoft.com/office/officeart/2005/8/layout/radial5"/>
    <dgm:cxn modelId="{9E5AA7F7-D669-4C07-B26E-257DA4D98BAC}" type="presOf" srcId="{B9C02479-4A15-42D2-A850-74C8387227C8}" destId="{12723D25-0EC0-4333-94DB-04BD8C1588F6}" srcOrd="0" destOrd="0" presId="urn:microsoft.com/office/officeart/2005/8/layout/radial5"/>
    <dgm:cxn modelId="{B77FC5F5-48D7-400A-894F-A353275C5D43}" type="presOf" srcId="{736CBEA5-C99E-47C8-BC01-5D98AFF0C7BC}" destId="{09EA6344-F627-4845-B930-940FB7881F0B}" srcOrd="0" destOrd="0" presId="urn:microsoft.com/office/officeart/2005/8/layout/radial5"/>
    <dgm:cxn modelId="{9CF895F8-BC29-49E3-B48B-79560CA3A578}" type="presOf" srcId="{37CC7E85-A345-4A75-85CD-53F8039E08E7}" destId="{BACC1FB2-91FD-46B1-B54A-1666282D701C}" srcOrd="0" destOrd="0" presId="urn:microsoft.com/office/officeart/2005/8/layout/radial5"/>
    <dgm:cxn modelId="{953C49DE-FD71-4BDB-82D9-C118EAE092CA}" srcId="{DE479437-BE28-47F8-AFA1-B7E6BA0FAD78}" destId="{59A14B53-1EFE-4187-B35A-89AF8E51664C}" srcOrd="3" destOrd="0" parTransId="{98C7F69C-F9F1-437D-ADE2-E23483AC2404}" sibTransId="{53A5F241-971B-4BB8-9B6D-A6A8B849065A}"/>
    <dgm:cxn modelId="{CC72A250-8AF4-4961-BD25-8A813814DAA9}" type="presOf" srcId="{5E69361C-7B2A-47A4-89BF-171600CF1760}" destId="{1B042999-468A-4297-959B-5D19D46E9016}" srcOrd="1" destOrd="0" presId="urn:microsoft.com/office/officeart/2005/8/layout/radial5"/>
    <dgm:cxn modelId="{C07741A3-94B9-4315-948E-492EF436D2FD}" type="presOf" srcId="{7C092B19-E2BC-4D98-AB88-E80C18931F08}" destId="{90E3AF57-EBB1-4E9D-9246-FA4AD7B4EEED}" srcOrd="1" destOrd="0" presId="urn:microsoft.com/office/officeart/2005/8/layout/radial5"/>
    <dgm:cxn modelId="{E1A81B46-2258-4A71-BDE7-5B1B70D00C1D}" srcId="{DE479437-BE28-47F8-AFA1-B7E6BA0FAD78}" destId="{AD249852-1883-4280-9E99-3891CAE95A44}" srcOrd="10" destOrd="0" parTransId="{A89EFB2D-46DA-484F-A307-20FB19B528B3}" sibTransId="{F40EB5C4-1EE1-4102-B75E-EDFB8E59E29A}"/>
    <dgm:cxn modelId="{0CBCCB0C-408C-4005-A248-10BABA5C3CCE}" type="presOf" srcId="{BF4FA764-E27F-4739-92DF-0A14037DB8C1}" destId="{F50EAA61-CB08-45B8-BC7D-4B665E1AD798}" srcOrd="0" destOrd="0" presId="urn:microsoft.com/office/officeart/2005/8/layout/radial5"/>
    <dgm:cxn modelId="{DBDA3FB0-77A9-4C3D-8750-81DC67E2F0C9}" type="presOf" srcId="{D0EB202F-4D9D-4870-979F-57C5791D69AA}" destId="{D8FCBE2D-E09A-40E2-A452-0411838CDE50}" srcOrd="0" destOrd="0" presId="urn:microsoft.com/office/officeart/2005/8/layout/radial5"/>
    <dgm:cxn modelId="{551296CC-5D4E-430D-A7E6-5E40A2FF0EAB}" type="presOf" srcId="{BFF777C5-1C75-4B00-B54A-A95871EBEB37}" destId="{520B48BE-7BB5-4F7E-B90A-70A5F32A0298}" srcOrd="1" destOrd="0" presId="urn:microsoft.com/office/officeart/2005/8/layout/radial5"/>
    <dgm:cxn modelId="{FE506994-0838-479B-B7F9-26002E06CF36}" type="presOf" srcId="{A89EFB2D-46DA-484F-A307-20FB19B528B3}" destId="{8886BD27-A9EC-48C5-B1A9-044E885CC15A}" srcOrd="1" destOrd="0" presId="urn:microsoft.com/office/officeart/2005/8/layout/radial5"/>
    <dgm:cxn modelId="{6FEEF1F8-0A6E-437E-A23A-C2B56EFCDD42}" type="presOf" srcId="{5C861062-E668-435B-B8CD-5A344A73E30A}" destId="{1BD51EE2-CC2F-43EF-A760-7475D41AFC3A}" srcOrd="1" destOrd="0" presId="urn:microsoft.com/office/officeart/2005/8/layout/radial5"/>
    <dgm:cxn modelId="{3A4460AF-126D-4129-9C43-23C2292EF961}" type="presOf" srcId="{985C2B4D-45C2-4285-8461-276AB1BA570D}" destId="{7F83E444-8D5F-4E0A-93A0-9B6C35663BB7}" srcOrd="1" destOrd="0" presId="urn:microsoft.com/office/officeart/2005/8/layout/radial5"/>
    <dgm:cxn modelId="{D8A7BD4D-90B6-4289-AFDA-F5D5561BF97B}" srcId="{DE479437-BE28-47F8-AFA1-B7E6BA0FAD78}" destId="{D8B3F76B-5C00-45B6-806F-B2E48968B034}" srcOrd="0" destOrd="0" parTransId="{39ABFAFD-9FAB-4768-9C92-503B8996F12B}" sibTransId="{0D572E6F-522C-400E-9F85-46B26FA6446A}"/>
    <dgm:cxn modelId="{1005741F-2D5C-4A1A-AC4F-BE18FF7A9AE1}" type="presOf" srcId="{D0EB202F-4D9D-4870-979F-57C5791D69AA}" destId="{8482D2F5-19B1-4475-A98F-6047A0C524A6}" srcOrd="1" destOrd="0" presId="urn:microsoft.com/office/officeart/2005/8/layout/radial5"/>
    <dgm:cxn modelId="{0906BFD3-CE75-4DA8-96C0-BC187C6778BE}" type="presParOf" srcId="{242BCA3D-9F72-4100-88C5-C29EC05B7EAE}" destId="{21D278EF-D1D8-48E5-9F1F-FDFFD164D2FD}" srcOrd="0" destOrd="0" presId="urn:microsoft.com/office/officeart/2005/8/layout/radial5"/>
    <dgm:cxn modelId="{F5B0BB43-6167-496C-B713-791D8C96DA42}" type="presParOf" srcId="{242BCA3D-9F72-4100-88C5-C29EC05B7EAE}" destId="{046EB2F4-7935-45DE-B47B-C6B31089B53B}" srcOrd="1" destOrd="0" presId="urn:microsoft.com/office/officeart/2005/8/layout/radial5"/>
    <dgm:cxn modelId="{FFD7883E-8C05-4410-B879-49802DEC8705}" type="presParOf" srcId="{046EB2F4-7935-45DE-B47B-C6B31089B53B}" destId="{B9D0A075-82D8-491C-B5C5-956F8F64FFF2}" srcOrd="0" destOrd="0" presId="urn:microsoft.com/office/officeart/2005/8/layout/radial5"/>
    <dgm:cxn modelId="{C6A7795C-6E82-416A-960A-E5350AD269F7}" type="presParOf" srcId="{242BCA3D-9F72-4100-88C5-C29EC05B7EAE}" destId="{A5A78DF7-7311-4175-8C4A-D6F1DDBB7908}" srcOrd="2" destOrd="0" presId="urn:microsoft.com/office/officeart/2005/8/layout/radial5"/>
    <dgm:cxn modelId="{61D54016-7D53-438F-AFCA-5FF6949D77B0}" type="presParOf" srcId="{242BCA3D-9F72-4100-88C5-C29EC05B7EAE}" destId="{125FF39F-01FA-4C86-8580-AA3D817BEF05}" srcOrd="3" destOrd="0" presId="urn:microsoft.com/office/officeart/2005/8/layout/radial5"/>
    <dgm:cxn modelId="{063F01A5-F1E0-49A0-A3C3-17193BFA24F3}" type="presParOf" srcId="{125FF39F-01FA-4C86-8580-AA3D817BEF05}" destId="{1B042999-468A-4297-959B-5D19D46E9016}" srcOrd="0" destOrd="0" presId="urn:microsoft.com/office/officeart/2005/8/layout/radial5"/>
    <dgm:cxn modelId="{472419F1-36CF-4467-AEA8-5F7C755AB255}" type="presParOf" srcId="{242BCA3D-9F72-4100-88C5-C29EC05B7EAE}" destId="{E7E361FF-088B-42C2-A0DE-B8C58729F18D}" srcOrd="4" destOrd="0" presId="urn:microsoft.com/office/officeart/2005/8/layout/radial5"/>
    <dgm:cxn modelId="{67296334-A29D-4E37-8C99-5A9BDB9A97C7}" type="presParOf" srcId="{242BCA3D-9F72-4100-88C5-C29EC05B7EAE}" destId="{C9DC9FEB-9025-4063-B9D7-2C5BAA564F40}" srcOrd="5" destOrd="0" presId="urn:microsoft.com/office/officeart/2005/8/layout/radial5"/>
    <dgm:cxn modelId="{EAB5A2D6-DC24-4E42-9516-88D3C159809C}" type="presParOf" srcId="{C9DC9FEB-9025-4063-B9D7-2C5BAA564F40}" destId="{7F83E444-8D5F-4E0A-93A0-9B6C35663BB7}" srcOrd="0" destOrd="0" presId="urn:microsoft.com/office/officeart/2005/8/layout/radial5"/>
    <dgm:cxn modelId="{FA16233A-DBF0-4EB9-BF86-39A892844AE3}" type="presParOf" srcId="{242BCA3D-9F72-4100-88C5-C29EC05B7EAE}" destId="{49AFFA07-79CC-471A-B900-91ADE55B6544}" srcOrd="6" destOrd="0" presId="urn:microsoft.com/office/officeart/2005/8/layout/radial5"/>
    <dgm:cxn modelId="{8A1B172E-302D-4307-A7C8-4EC5CBEEECCC}" type="presParOf" srcId="{242BCA3D-9F72-4100-88C5-C29EC05B7EAE}" destId="{F68AA59C-F451-48A2-9203-C47ED13374F8}" srcOrd="7" destOrd="0" presId="urn:microsoft.com/office/officeart/2005/8/layout/radial5"/>
    <dgm:cxn modelId="{FBD2FC0E-BA73-4250-B5DF-7FCAB9D76AF8}" type="presParOf" srcId="{F68AA59C-F451-48A2-9203-C47ED13374F8}" destId="{7F86F6D6-53CA-4949-98A6-83BAD24D6E7F}" srcOrd="0" destOrd="0" presId="urn:microsoft.com/office/officeart/2005/8/layout/radial5"/>
    <dgm:cxn modelId="{1D9D612C-368B-4118-A3DD-42E93B4D7DC6}" type="presParOf" srcId="{242BCA3D-9F72-4100-88C5-C29EC05B7EAE}" destId="{3E91B634-ECFE-45C4-9E4D-6FEF95C855E8}" srcOrd="8" destOrd="0" presId="urn:microsoft.com/office/officeart/2005/8/layout/radial5"/>
    <dgm:cxn modelId="{94721212-8D7E-4314-8B41-2F5B065C0A1A}" type="presParOf" srcId="{242BCA3D-9F72-4100-88C5-C29EC05B7EAE}" destId="{D670118A-A547-41E7-8439-D01B4B325983}" srcOrd="9" destOrd="0" presId="urn:microsoft.com/office/officeart/2005/8/layout/radial5"/>
    <dgm:cxn modelId="{C0B96CF5-C6AF-42EF-A0B3-48D6C5CA8E03}" type="presParOf" srcId="{D670118A-A547-41E7-8439-D01B4B325983}" destId="{D92B75FA-687F-4DA0-96D2-3F0893270CFA}" srcOrd="0" destOrd="0" presId="urn:microsoft.com/office/officeart/2005/8/layout/radial5"/>
    <dgm:cxn modelId="{8DC48650-22CA-4DD7-AB95-1BD0CC4B4AB5}" type="presParOf" srcId="{242BCA3D-9F72-4100-88C5-C29EC05B7EAE}" destId="{B8BAE3BB-F7B5-4FAB-B658-45D47130E0B4}" srcOrd="10" destOrd="0" presId="urn:microsoft.com/office/officeart/2005/8/layout/radial5"/>
    <dgm:cxn modelId="{42976A5D-0E9B-4892-B643-49346B03F5A8}" type="presParOf" srcId="{242BCA3D-9F72-4100-88C5-C29EC05B7EAE}" destId="{CA7043D8-EF2C-4FED-9F92-C3248A11A68E}" srcOrd="11" destOrd="0" presId="urn:microsoft.com/office/officeart/2005/8/layout/radial5"/>
    <dgm:cxn modelId="{BFEE224E-B8ED-4ACE-8C29-45C81EFE417D}" type="presParOf" srcId="{CA7043D8-EF2C-4FED-9F92-C3248A11A68E}" destId="{1BD51EE2-CC2F-43EF-A760-7475D41AFC3A}" srcOrd="0" destOrd="0" presId="urn:microsoft.com/office/officeart/2005/8/layout/radial5"/>
    <dgm:cxn modelId="{D347EF46-3C6D-4AC5-BD92-4134091076D5}" type="presParOf" srcId="{242BCA3D-9F72-4100-88C5-C29EC05B7EAE}" destId="{3B542210-91FE-4B5E-A497-9D3CAD9ACF8D}" srcOrd="12" destOrd="0" presId="urn:microsoft.com/office/officeart/2005/8/layout/radial5"/>
    <dgm:cxn modelId="{932EEC1F-CCFB-4723-915F-D380D43AD111}" type="presParOf" srcId="{242BCA3D-9F72-4100-88C5-C29EC05B7EAE}" destId="{A5EE00AB-5DBF-47D7-874E-9A8110706F25}" srcOrd="13" destOrd="0" presId="urn:microsoft.com/office/officeart/2005/8/layout/radial5"/>
    <dgm:cxn modelId="{4FB1B632-AC2B-4B26-97C7-545D53C9C31A}" type="presParOf" srcId="{A5EE00AB-5DBF-47D7-874E-9A8110706F25}" destId="{25A37DB3-682F-46AD-B417-E219618CB1F5}" srcOrd="0" destOrd="0" presId="urn:microsoft.com/office/officeart/2005/8/layout/radial5"/>
    <dgm:cxn modelId="{A0F6A4FD-512F-4995-9C02-279F56566D51}" type="presParOf" srcId="{242BCA3D-9F72-4100-88C5-C29EC05B7EAE}" destId="{6EB72489-34FB-4499-9C64-10D72152FFED}" srcOrd="14" destOrd="0" presId="urn:microsoft.com/office/officeart/2005/8/layout/radial5"/>
    <dgm:cxn modelId="{C66A87BB-9104-4F15-A91D-B3FF4999358C}" type="presParOf" srcId="{242BCA3D-9F72-4100-88C5-C29EC05B7EAE}" destId="{BF3078C5-B6E1-4163-9E84-B34B782D5F03}" srcOrd="15" destOrd="0" presId="urn:microsoft.com/office/officeart/2005/8/layout/radial5"/>
    <dgm:cxn modelId="{9A505B36-1607-485D-9C20-CB1D28ACC61E}" type="presParOf" srcId="{BF3078C5-B6E1-4163-9E84-B34B782D5F03}" destId="{90E3AF57-EBB1-4E9D-9246-FA4AD7B4EEED}" srcOrd="0" destOrd="0" presId="urn:microsoft.com/office/officeart/2005/8/layout/radial5"/>
    <dgm:cxn modelId="{1447279D-5BAD-4378-B19D-1B7FFE0C85FA}" type="presParOf" srcId="{242BCA3D-9F72-4100-88C5-C29EC05B7EAE}" destId="{21729729-B449-4514-BD8A-E06A68BE7B19}" srcOrd="16" destOrd="0" presId="urn:microsoft.com/office/officeart/2005/8/layout/radial5"/>
    <dgm:cxn modelId="{3DCD16F2-647E-4A0A-BE71-E2FD1B80A47E}" type="presParOf" srcId="{242BCA3D-9F72-4100-88C5-C29EC05B7EAE}" destId="{AEB6A960-15F6-4BFF-AB1D-4F4CB7715AE4}" srcOrd="17" destOrd="0" presId="urn:microsoft.com/office/officeart/2005/8/layout/radial5"/>
    <dgm:cxn modelId="{41773D76-CE40-42E1-BD51-37993D030930}" type="presParOf" srcId="{AEB6A960-15F6-4BFF-AB1D-4F4CB7715AE4}" destId="{C8F92DFE-9A21-4C3D-96C7-721584E8675A}" srcOrd="0" destOrd="0" presId="urn:microsoft.com/office/officeart/2005/8/layout/radial5"/>
    <dgm:cxn modelId="{A99B39FC-EA08-49BA-9ECC-C24DBCA28408}" type="presParOf" srcId="{242BCA3D-9F72-4100-88C5-C29EC05B7EAE}" destId="{B9BADFFC-9CFE-4928-AE9F-504ADFB7F79B}" srcOrd="18" destOrd="0" presId="urn:microsoft.com/office/officeart/2005/8/layout/radial5"/>
    <dgm:cxn modelId="{36C84B4E-207E-4241-B260-02CE42D53664}" type="presParOf" srcId="{242BCA3D-9F72-4100-88C5-C29EC05B7EAE}" destId="{D3298D1E-803C-4BE8-8801-1628FF638F84}" srcOrd="19" destOrd="0" presId="urn:microsoft.com/office/officeart/2005/8/layout/radial5"/>
    <dgm:cxn modelId="{5901CE54-A0D0-4170-B505-B4A7681EE225}" type="presParOf" srcId="{D3298D1E-803C-4BE8-8801-1628FF638F84}" destId="{ED6EB007-3574-4F1A-AE17-8A21372B5950}" srcOrd="0" destOrd="0" presId="urn:microsoft.com/office/officeart/2005/8/layout/radial5"/>
    <dgm:cxn modelId="{A22C3320-E5F7-4B4F-9578-770C370513A5}" type="presParOf" srcId="{242BCA3D-9F72-4100-88C5-C29EC05B7EAE}" destId="{05B6ADEC-40F7-421D-8095-AB7B94601922}" srcOrd="20" destOrd="0" presId="urn:microsoft.com/office/officeart/2005/8/layout/radial5"/>
    <dgm:cxn modelId="{1F997354-E828-4172-A7A5-ED3BAA65E9CE}" type="presParOf" srcId="{242BCA3D-9F72-4100-88C5-C29EC05B7EAE}" destId="{E49FE917-322F-4865-A88D-7F08D376374D}" srcOrd="21" destOrd="0" presId="urn:microsoft.com/office/officeart/2005/8/layout/radial5"/>
    <dgm:cxn modelId="{0BD6BD82-B4B0-4538-839B-38E3166E2026}" type="presParOf" srcId="{E49FE917-322F-4865-A88D-7F08D376374D}" destId="{8886BD27-A9EC-48C5-B1A9-044E885CC15A}" srcOrd="0" destOrd="0" presId="urn:microsoft.com/office/officeart/2005/8/layout/radial5"/>
    <dgm:cxn modelId="{BEB9D346-5ECC-4B9B-9E51-A97837EE14FD}" type="presParOf" srcId="{242BCA3D-9F72-4100-88C5-C29EC05B7EAE}" destId="{EE459AA2-2AF2-46C3-BD15-E01AA825F54E}" srcOrd="22" destOrd="0" presId="urn:microsoft.com/office/officeart/2005/8/layout/radial5"/>
    <dgm:cxn modelId="{905EEFC0-84B9-4E05-AD20-57F3E6BDE2B5}" type="presParOf" srcId="{242BCA3D-9F72-4100-88C5-C29EC05B7EAE}" destId="{D8FCBE2D-E09A-40E2-A452-0411838CDE50}" srcOrd="23" destOrd="0" presId="urn:microsoft.com/office/officeart/2005/8/layout/radial5"/>
    <dgm:cxn modelId="{307CEC47-9250-41E7-A28C-BCFB3C36FCC3}" type="presParOf" srcId="{D8FCBE2D-E09A-40E2-A452-0411838CDE50}" destId="{8482D2F5-19B1-4475-A98F-6047A0C524A6}" srcOrd="0" destOrd="0" presId="urn:microsoft.com/office/officeart/2005/8/layout/radial5"/>
    <dgm:cxn modelId="{4DFC92CD-E180-4027-9144-2CBBC705B647}" type="presParOf" srcId="{242BCA3D-9F72-4100-88C5-C29EC05B7EAE}" destId="{2F02D494-AA4C-4C96-B230-2D02B027C6B6}" srcOrd="24" destOrd="0" presId="urn:microsoft.com/office/officeart/2005/8/layout/radial5"/>
    <dgm:cxn modelId="{79212D67-DA21-4D0D-93DE-E7632B51587B}" type="presParOf" srcId="{242BCA3D-9F72-4100-88C5-C29EC05B7EAE}" destId="{2558FC4B-7F5C-4D7F-A423-62B72C42EB19}" srcOrd="25" destOrd="0" presId="urn:microsoft.com/office/officeart/2005/8/layout/radial5"/>
    <dgm:cxn modelId="{9784A86E-C5AF-478C-A2FA-6379CD9C8AC7}" type="presParOf" srcId="{2558FC4B-7F5C-4D7F-A423-62B72C42EB19}" destId="{F7F5007E-92C6-43D1-ADC8-6EC222E3A96F}" srcOrd="0" destOrd="0" presId="urn:microsoft.com/office/officeart/2005/8/layout/radial5"/>
    <dgm:cxn modelId="{6E479B6B-4D3E-49F7-A9A1-B453E5664A43}" type="presParOf" srcId="{242BCA3D-9F72-4100-88C5-C29EC05B7EAE}" destId="{25D4B43F-B8BD-4DEF-9026-69A8405367B6}" srcOrd="26" destOrd="0" presId="urn:microsoft.com/office/officeart/2005/8/layout/radial5"/>
    <dgm:cxn modelId="{1FA05255-DA4B-4B6A-A7A4-37A1C993E2EB}" type="presParOf" srcId="{242BCA3D-9F72-4100-88C5-C29EC05B7EAE}" destId="{F50EAA61-CB08-45B8-BC7D-4B665E1AD798}" srcOrd="27" destOrd="0" presId="urn:microsoft.com/office/officeart/2005/8/layout/radial5"/>
    <dgm:cxn modelId="{6F7F3330-FEC6-4AEA-AE19-61508046D07B}" type="presParOf" srcId="{F50EAA61-CB08-45B8-BC7D-4B665E1AD798}" destId="{2DCA3D4C-75F5-4E88-9A5E-84E7CE4168C6}" srcOrd="0" destOrd="0" presId="urn:microsoft.com/office/officeart/2005/8/layout/radial5"/>
    <dgm:cxn modelId="{E4BD7FD1-D3FE-4028-9EDD-E6D9F01EAAE1}" type="presParOf" srcId="{242BCA3D-9F72-4100-88C5-C29EC05B7EAE}" destId="{C82F66A7-5D06-49C6-95BA-A566276278FA}" srcOrd="28" destOrd="0" presId="urn:microsoft.com/office/officeart/2005/8/layout/radial5"/>
    <dgm:cxn modelId="{56E42626-ECCA-41F3-BBB8-45E3E24E5EEB}" type="presParOf" srcId="{242BCA3D-9F72-4100-88C5-C29EC05B7EAE}" destId="{12723D25-0EC0-4333-94DB-04BD8C1588F6}" srcOrd="29" destOrd="0" presId="urn:microsoft.com/office/officeart/2005/8/layout/radial5"/>
    <dgm:cxn modelId="{3051D5BE-3615-4319-BF51-55A56CA5D912}" type="presParOf" srcId="{12723D25-0EC0-4333-94DB-04BD8C1588F6}" destId="{68F9BE51-80DD-4E6D-836E-D7B87F02C5F5}" srcOrd="0" destOrd="0" presId="urn:microsoft.com/office/officeart/2005/8/layout/radial5"/>
    <dgm:cxn modelId="{B96F6118-69C4-40FD-B06F-7B7303A5F3F3}" type="presParOf" srcId="{242BCA3D-9F72-4100-88C5-C29EC05B7EAE}" destId="{BACC1FB2-91FD-46B1-B54A-1666282D701C}" srcOrd="30" destOrd="0" presId="urn:microsoft.com/office/officeart/2005/8/layout/radial5"/>
    <dgm:cxn modelId="{85B9F03C-A100-46CE-87DE-7195B1609C05}" type="presParOf" srcId="{242BCA3D-9F72-4100-88C5-C29EC05B7EAE}" destId="{EA47ECBF-F421-4D49-B9C5-0AA6FB4A6DCF}" srcOrd="31" destOrd="0" presId="urn:microsoft.com/office/officeart/2005/8/layout/radial5"/>
    <dgm:cxn modelId="{DAFC0FC0-D458-4562-AF4E-14008BAC3F66}" type="presParOf" srcId="{EA47ECBF-F421-4D49-B9C5-0AA6FB4A6DCF}" destId="{520B48BE-7BB5-4F7E-B90A-70A5F32A0298}" srcOrd="0" destOrd="0" presId="urn:microsoft.com/office/officeart/2005/8/layout/radial5"/>
    <dgm:cxn modelId="{4B62EA0C-5726-49A1-A3F0-232025440E8A}" type="presParOf" srcId="{242BCA3D-9F72-4100-88C5-C29EC05B7EAE}" destId="{09EA6344-F627-4845-B930-940FB7881F0B}" srcOrd="32" destOrd="0" presId="urn:microsoft.com/office/officeart/2005/8/layout/radial5"/>
    <dgm:cxn modelId="{C09B3823-FB90-4167-9A90-9FFF239B186B}" type="presParOf" srcId="{242BCA3D-9F72-4100-88C5-C29EC05B7EAE}" destId="{16561D73-4E1A-4A9F-B961-EF2F5C94558D}" srcOrd="33" destOrd="0" presId="urn:microsoft.com/office/officeart/2005/8/layout/radial5"/>
    <dgm:cxn modelId="{A02866F6-52AA-4A37-AFE9-AD7AC0B5BE3E}" type="presParOf" srcId="{16561D73-4E1A-4A9F-B961-EF2F5C94558D}" destId="{93F9319A-4CCD-403A-BDE0-69691E2D6C48}" srcOrd="0" destOrd="0" presId="urn:microsoft.com/office/officeart/2005/8/layout/radial5"/>
    <dgm:cxn modelId="{7BE225B1-1297-42BA-B4A0-31B75F82C05C}" type="presParOf" srcId="{242BCA3D-9F72-4100-88C5-C29EC05B7EAE}" destId="{67DAD3C1-3226-4455-9A5D-0F6BC160BC2C}" srcOrd="34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E2F3A56-FD13-4E77-B200-243261F57F27}" type="doc">
      <dgm:prSet loTypeId="urn:microsoft.com/office/officeart/2005/8/layout/process1" loCatId="process" qsTypeId="urn:microsoft.com/office/officeart/2005/8/quickstyle/simple5" qsCatId="simple" csTypeId="urn:microsoft.com/office/officeart/2005/8/colors/accent1_2" csCatId="accent1" phldr="1"/>
      <dgm:spPr/>
    </dgm:pt>
    <dgm:pt modelId="{FBF0749A-B315-4014-9CC3-3AD46F7686B6}">
      <dgm:prSet phldrT="[Text]" custT="1"/>
      <dgm:spPr/>
      <dgm:t>
        <a:bodyPr/>
        <a:lstStyle/>
        <a:p>
          <a:r>
            <a:rPr lang="nb-NO" sz="1600" dirty="0"/>
            <a:t>Camilla har fusket på eksamen ved UiO</a:t>
          </a:r>
        </a:p>
      </dgm:t>
    </dgm:pt>
    <dgm:pt modelId="{DEB63FD6-6E3D-45B1-94AF-6A7E50356A40}" type="parTrans" cxnId="{678FE4D3-ECD0-4924-96C4-2DA157539C15}">
      <dgm:prSet/>
      <dgm:spPr/>
      <dgm:t>
        <a:bodyPr/>
        <a:lstStyle/>
        <a:p>
          <a:endParaRPr lang="nb-NO"/>
        </a:p>
      </dgm:t>
    </dgm:pt>
    <dgm:pt modelId="{576D658F-F222-455B-A911-DB4255886B2A}" type="sibTrans" cxnId="{678FE4D3-ECD0-4924-96C4-2DA157539C15}">
      <dgm:prSet/>
      <dgm:spPr/>
      <dgm:t>
        <a:bodyPr/>
        <a:lstStyle/>
        <a:p>
          <a:endParaRPr lang="nb-NO" dirty="0"/>
        </a:p>
      </dgm:t>
    </dgm:pt>
    <dgm:pt modelId="{16311949-E510-4B15-BB6A-15715A3030B9}">
      <dgm:prSet phldrT="[Text]" custT="1"/>
      <dgm:spPr/>
      <dgm:t>
        <a:bodyPr/>
        <a:lstStyle/>
        <a:p>
          <a:r>
            <a:rPr lang="nb-NO" sz="1400" dirty="0"/>
            <a:t>Camilla ute-stenges fra </a:t>
          </a:r>
          <a:r>
            <a:rPr lang="nb-NO" sz="1400" b="1" dirty="0"/>
            <a:t>alle studier ved UiO </a:t>
          </a:r>
          <a:r>
            <a:rPr lang="nb-NO" sz="1400" dirty="0"/>
            <a:t>i 1 år</a:t>
          </a:r>
        </a:p>
      </dgm:t>
    </dgm:pt>
    <dgm:pt modelId="{088B08D0-3D27-4BA3-A11D-425AF02A7B1E}" type="parTrans" cxnId="{D635553A-6459-4FFA-B75C-090119AB7E38}">
      <dgm:prSet/>
      <dgm:spPr/>
      <dgm:t>
        <a:bodyPr/>
        <a:lstStyle/>
        <a:p>
          <a:endParaRPr lang="nb-NO"/>
        </a:p>
      </dgm:t>
    </dgm:pt>
    <dgm:pt modelId="{8BAE7866-BAEC-45D0-BE13-789EBC40F936}" type="sibTrans" cxnId="{D635553A-6459-4FFA-B75C-090119AB7E38}">
      <dgm:prSet/>
      <dgm:spPr/>
      <dgm:t>
        <a:bodyPr/>
        <a:lstStyle/>
        <a:p>
          <a:endParaRPr lang="nb-NO" dirty="0"/>
        </a:p>
      </dgm:t>
    </dgm:pt>
    <dgm:pt modelId="{A2258518-86AB-4E38-A5CB-1BFDA41CE6C6}">
      <dgm:prSet phldrT="[Text]" custT="1"/>
      <dgm:spPr/>
      <dgm:t>
        <a:bodyPr/>
        <a:lstStyle/>
        <a:p>
          <a:r>
            <a:rPr lang="nb-NO" sz="1300" dirty="0"/>
            <a:t>Camilla får også </a:t>
          </a:r>
          <a:r>
            <a:rPr lang="nb-NO" sz="1300" b="1" dirty="0"/>
            <a:t>eksamens-karantene </a:t>
          </a:r>
          <a:r>
            <a:rPr lang="nb-NO" sz="1300" dirty="0"/>
            <a:t>ved alle institu-sjoner nasjonalt</a:t>
          </a:r>
        </a:p>
      </dgm:t>
    </dgm:pt>
    <dgm:pt modelId="{173C2697-24F3-4A0B-B48D-120C09333B61}" type="parTrans" cxnId="{4163B7CF-CA3C-4565-A3A2-CAFF1039632F}">
      <dgm:prSet/>
      <dgm:spPr/>
      <dgm:t>
        <a:bodyPr/>
        <a:lstStyle/>
        <a:p>
          <a:endParaRPr lang="nb-NO"/>
        </a:p>
      </dgm:t>
    </dgm:pt>
    <dgm:pt modelId="{4902FF3B-6BEF-4DE6-9F0D-C26BE55A7727}" type="sibTrans" cxnId="{4163B7CF-CA3C-4565-A3A2-CAFF1039632F}">
      <dgm:prSet/>
      <dgm:spPr/>
      <dgm:t>
        <a:bodyPr/>
        <a:lstStyle/>
        <a:p>
          <a:endParaRPr lang="nb-NO"/>
        </a:p>
      </dgm:t>
    </dgm:pt>
    <dgm:pt modelId="{CC2FDBCC-9420-41BB-A3F9-C022543BF18D}" type="pres">
      <dgm:prSet presAssocID="{CE2F3A56-FD13-4E77-B200-243261F57F27}" presName="Name0" presStyleCnt="0">
        <dgm:presLayoutVars>
          <dgm:dir/>
          <dgm:resizeHandles val="exact"/>
        </dgm:presLayoutVars>
      </dgm:prSet>
      <dgm:spPr/>
    </dgm:pt>
    <dgm:pt modelId="{74A2D892-E8B2-4AC0-B499-14108B394F6F}" type="pres">
      <dgm:prSet presAssocID="{FBF0749A-B315-4014-9CC3-3AD46F7686B6}" presName="node" presStyleLbl="node1" presStyleIdx="0" presStyleCnt="3" custScaleY="169043" custLinFactNeighborX="-3496" custLinFactNeighborY="-254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89C7BBFF-BD34-45D9-9972-6A8E32E4D282}" type="pres">
      <dgm:prSet presAssocID="{576D658F-F222-455B-A911-DB4255886B2A}" presName="sibTrans" presStyleLbl="sibTrans2D1" presStyleIdx="0" presStyleCnt="2"/>
      <dgm:spPr/>
      <dgm:t>
        <a:bodyPr/>
        <a:lstStyle/>
        <a:p>
          <a:endParaRPr lang="nb-NO"/>
        </a:p>
      </dgm:t>
    </dgm:pt>
    <dgm:pt modelId="{E8FB85BC-41D6-4615-8849-7EA1FDA9D71A}" type="pres">
      <dgm:prSet presAssocID="{576D658F-F222-455B-A911-DB4255886B2A}" presName="connectorText" presStyleLbl="sibTrans2D1" presStyleIdx="0" presStyleCnt="2"/>
      <dgm:spPr/>
      <dgm:t>
        <a:bodyPr/>
        <a:lstStyle/>
        <a:p>
          <a:endParaRPr lang="nb-NO"/>
        </a:p>
      </dgm:t>
    </dgm:pt>
    <dgm:pt modelId="{338265B9-1381-475A-A561-27C32CC89A21}" type="pres">
      <dgm:prSet presAssocID="{16311949-E510-4B15-BB6A-15715A3030B9}" presName="node" presStyleLbl="node1" presStyleIdx="1" presStyleCnt="3" custScaleY="163955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634AC9E9-563C-42C3-B41B-C4E96F25D27B}" type="pres">
      <dgm:prSet presAssocID="{8BAE7866-BAEC-45D0-BE13-789EBC40F936}" presName="sibTrans" presStyleLbl="sibTrans2D1" presStyleIdx="1" presStyleCnt="2"/>
      <dgm:spPr/>
      <dgm:t>
        <a:bodyPr/>
        <a:lstStyle/>
        <a:p>
          <a:endParaRPr lang="nb-NO"/>
        </a:p>
      </dgm:t>
    </dgm:pt>
    <dgm:pt modelId="{D04C530E-04B6-4394-B011-675ADF945BFE}" type="pres">
      <dgm:prSet presAssocID="{8BAE7866-BAEC-45D0-BE13-789EBC40F936}" presName="connectorText" presStyleLbl="sibTrans2D1" presStyleIdx="1" presStyleCnt="2"/>
      <dgm:spPr/>
      <dgm:t>
        <a:bodyPr/>
        <a:lstStyle/>
        <a:p>
          <a:endParaRPr lang="nb-NO"/>
        </a:p>
      </dgm:t>
    </dgm:pt>
    <dgm:pt modelId="{AC8D7178-B1BF-40B1-9684-EE5284B8A3F7}" type="pres">
      <dgm:prSet presAssocID="{A2258518-86AB-4E38-A5CB-1BFDA41CE6C6}" presName="node" presStyleLbl="node1" presStyleIdx="2" presStyleCnt="3" custScaleY="163955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537C19F2-D010-4027-BD09-8FC18BECFA4E}" type="presOf" srcId="{576D658F-F222-455B-A911-DB4255886B2A}" destId="{E8FB85BC-41D6-4615-8849-7EA1FDA9D71A}" srcOrd="1" destOrd="0" presId="urn:microsoft.com/office/officeart/2005/8/layout/process1"/>
    <dgm:cxn modelId="{678FE4D3-ECD0-4924-96C4-2DA157539C15}" srcId="{CE2F3A56-FD13-4E77-B200-243261F57F27}" destId="{FBF0749A-B315-4014-9CC3-3AD46F7686B6}" srcOrd="0" destOrd="0" parTransId="{DEB63FD6-6E3D-45B1-94AF-6A7E50356A40}" sibTransId="{576D658F-F222-455B-A911-DB4255886B2A}"/>
    <dgm:cxn modelId="{D0C98DC7-62DA-42DE-BB9D-3B2F43E1DC2E}" type="presOf" srcId="{8BAE7866-BAEC-45D0-BE13-789EBC40F936}" destId="{634AC9E9-563C-42C3-B41B-C4E96F25D27B}" srcOrd="0" destOrd="0" presId="urn:microsoft.com/office/officeart/2005/8/layout/process1"/>
    <dgm:cxn modelId="{8B41A0B6-EEEA-418A-AEE9-59CFD7DA28DC}" type="presOf" srcId="{16311949-E510-4B15-BB6A-15715A3030B9}" destId="{338265B9-1381-475A-A561-27C32CC89A21}" srcOrd="0" destOrd="0" presId="urn:microsoft.com/office/officeart/2005/8/layout/process1"/>
    <dgm:cxn modelId="{9513DEA7-1271-4925-B38E-190BDED52237}" type="presOf" srcId="{CE2F3A56-FD13-4E77-B200-243261F57F27}" destId="{CC2FDBCC-9420-41BB-A3F9-C022543BF18D}" srcOrd="0" destOrd="0" presId="urn:microsoft.com/office/officeart/2005/8/layout/process1"/>
    <dgm:cxn modelId="{D635553A-6459-4FFA-B75C-090119AB7E38}" srcId="{CE2F3A56-FD13-4E77-B200-243261F57F27}" destId="{16311949-E510-4B15-BB6A-15715A3030B9}" srcOrd="1" destOrd="0" parTransId="{088B08D0-3D27-4BA3-A11D-425AF02A7B1E}" sibTransId="{8BAE7866-BAEC-45D0-BE13-789EBC40F936}"/>
    <dgm:cxn modelId="{88C83202-C1FC-4B50-AD2F-4FEF27D72363}" type="presOf" srcId="{8BAE7866-BAEC-45D0-BE13-789EBC40F936}" destId="{D04C530E-04B6-4394-B011-675ADF945BFE}" srcOrd="1" destOrd="0" presId="urn:microsoft.com/office/officeart/2005/8/layout/process1"/>
    <dgm:cxn modelId="{88781521-3F9C-41E5-A19A-38EE7F805838}" type="presOf" srcId="{576D658F-F222-455B-A911-DB4255886B2A}" destId="{89C7BBFF-BD34-45D9-9972-6A8E32E4D282}" srcOrd="0" destOrd="0" presId="urn:microsoft.com/office/officeart/2005/8/layout/process1"/>
    <dgm:cxn modelId="{4163B7CF-CA3C-4565-A3A2-CAFF1039632F}" srcId="{CE2F3A56-FD13-4E77-B200-243261F57F27}" destId="{A2258518-86AB-4E38-A5CB-1BFDA41CE6C6}" srcOrd="2" destOrd="0" parTransId="{173C2697-24F3-4A0B-B48D-120C09333B61}" sibTransId="{4902FF3B-6BEF-4DE6-9F0D-C26BE55A7727}"/>
    <dgm:cxn modelId="{0415EFCE-F3C7-4516-865F-803814E3FC9B}" type="presOf" srcId="{A2258518-86AB-4E38-A5CB-1BFDA41CE6C6}" destId="{AC8D7178-B1BF-40B1-9684-EE5284B8A3F7}" srcOrd="0" destOrd="0" presId="urn:microsoft.com/office/officeart/2005/8/layout/process1"/>
    <dgm:cxn modelId="{D8237679-B722-48A6-8B90-F987796D6B3C}" type="presOf" srcId="{FBF0749A-B315-4014-9CC3-3AD46F7686B6}" destId="{74A2D892-E8B2-4AC0-B499-14108B394F6F}" srcOrd="0" destOrd="0" presId="urn:microsoft.com/office/officeart/2005/8/layout/process1"/>
    <dgm:cxn modelId="{573F8342-85C9-4B6D-96B0-FB8CA85BECC6}" type="presParOf" srcId="{CC2FDBCC-9420-41BB-A3F9-C022543BF18D}" destId="{74A2D892-E8B2-4AC0-B499-14108B394F6F}" srcOrd="0" destOrd="0" presId="urn:microsoft.com/office/officeart/2005/8/layout/process1"/>
    <dgm:cxn modelId="{049677BD-4E26-4C2C-AB8F-9BF03607C373}" type="presParOf" srcId="{CC2FDBCC-9420-41BB-A3F9-C022543BF18D}" destId="{89C7BBFF-BD34-45D9-9972-6A8E32E4D282}" srcOrd="1" destOrd="0" presId="urn:microsoft.com/office/officeart/2005/8/layout/process1"/>
    <dgm:cxn modelId="{B08DE254-D7CC-4DE1-867C-C91A715981AB}" type="presParOf" srcId="{89C7BBFF-BD34-45D9-9972-6A8E32E4D282}" destId="{E8FB85BC-41D6-4615-8849-7EA1FDA9D71A}" srcOrd="0" destOrd="0" presId="urn:microsoft.com/office/officeart/2005/8/layout/process1"/>
    <dgm:cxn modelId="{D172BCCA-67A1-4F1E-B4D4-2194FADFEF89}" type="presParOf" srcId="{CC2FDBCC-9420-41BB-A3F9-C022543BF18D}" destId="{338265B9-1381-475A-A561-27C32CC89A21}" srcOrd="2" destOrd="0" presId="urn:microsoft.com/office/officeart/2005/8/layout/process1"/>
    <dgm:cxn modelId="{42D06E85-04E4-423A-8921-600641BEAA2E}" type="presParOf" srcId="{CC2FDBCC-9420-41BB-A3F9-C022543BF18D}" destId="{634AC9E9-563C-42C3-B41B-C4E96F25D27B}" srcOrd="3" destOrd="0" presId="urn:microsoft.com/office/officeart/2005/8/layout/process1"/>
    <dgm:cxn modelId="{213A7E13-CB43-46C6-BC10-D9C8CA0C4390}" type="presParOf" srcId="{634AC9E9-563C-42C3-B41B-C4E96F25D27B}" destId="{D04C530E-04B6-4394-B011-675ADF945BFE}" srcOrd="0" destOrd="0" presId="urn:microsoft.com/office/officeart/2005/8/layout/process1"/>
    <dgm:cxn modelId="{1D045D56-F8AF-43D6-B961-392F5C8CED7E}" type="presParOf" srcId="{CC2FDBCC-9420-41BB-A3F9-C022543BF18D}" destId="{AC8D7178-B1BF-40B1-9684-EE5284B8A3F7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E2F3A56-FD13-4E77-B200-243261F57F27}" type="doc">
      <dgm:prSet loTypeId="urn:microsoft.com/office/officeart/2005/8/layout/process1" loCatId="process" qsTypeId="urn:microsoft.com/office/officeart/2005/8/quickstyle/simple5" qsCatId="simple" csTypeId="urn:microsoft.com/office/officeart/2005/8/colors/accent1_2" csCatId="accent1" phldr="1"/>
      <dgm:spPr/>
    </dgm:pt>
    <dgm:pt modelId="{764F542D-2823-49D8-9963-DCCF99DAEF08}">
      <dgm:prSet phldrT="[Text]" custT="1"/>
      <dgm:spPr/>
      <dgm:t>
        <a:bodyPr/>
        <a:lstStyle/>
        <a:p>
          <a:r>
            <a:rPr lang="nb-NO" sz="1600" dirty="0"/>
            <a:t>Camilla er student ved NMBU</a:t>
          </a:r>
        </a:p>
      </dgm:t>
    </dgm:pt>
    <dgm:pt modelId="{DDCD53A9-7947-4315-972C-9A27D10AC32B}" type="parTrans" cxnId="{235E28C0-5B00-4D48-87FC-8B2290C8169B}">
      <dgm:prSet/>
      <dgm:spPr/>
      <dgm:t>
        <a:bodyPr/>
        <a:lstStyle/>
        <a:p>
          <a:endParaRPr lang="nb-NO"/>
        </a:p>
      </dgm:t>
    </dgm:pt>
    <dgm:pt modelId="{E25D9CBA-B2B7-43FA-85F7-316486C620D0}" type="sibTrans" cxnId="{235E28C0-5B00-4D48-87FC-8B2290C8169B}">
      <dgm:prSet/>
      <dgm:spPr/>
      <dgm:t>
        <a:bodyPr/>
        <a:lstStyle/>
        <a:p>
          <a:endParaRPr lang="nb-NO" dirty="0"/>
        </a:p>
      </dgm:t>
    </dgm:pt>
    <dgm:pt modelId="{B46A808D-5430-4AF9-8896-08882E359F33}">
      <dgm:prSet phldrT="[Text]" custT="1"/>
      <dgm:spPr/>
      <dgm:t>
        <a:bodyPr/>
        <a:lstStyle/>
        <a:p>
          <a:r>
            <a:rPr lang="nb-NO" sz="1400" dirty="0"/>
            <a:t>Camilla får ikke lov til å </a:t>
          </a:r>
          <a:r>
            <a:rPr lang="nb-NO" sz="1400" b="1" dirty="0"/>
            <a:t>avlegge eksamen </a:t>
          </a:r>
          <a:r>
            <a:rPr lang="nb-NO" sz="1400" dirty="0"/>
            <a:t>ved NMBU i sanksjons- perioden</a:t>
          </a:r>
        </a:p>
      </dgm:t>
    </dgm:pt>
    <dgm:pt modelId="{A201DE78-FBF1-4A1A-BE12-A13E906C1E8F}" type="parTrans" cxnId="{CE62E3C8-C7A1-42AA-A366-B6CE21E22019}">
      <dgm:prSet/>
      <dgm:spPr/>
      <dgm:t>
        <a:bodyPr/>
        <a:lstStyle/>
        <a:p>
          <a:endParaRPr lang="nb-NO"/>
        </a:p>
      </dgm:t>
    </dgm:pt>
    <dgm:pt modelId="{FD533463-3BFE-4922-AD16-AD84911E1CD2}" type="sibTrans" cxnId="{CE62E3C8-C7A1-42AA-A366-B6CE21E22019}">
      <dgm:prSet/>
      <dgm:spPr/>
      <dgm:t>
        <a:bodyPr/>
        <a:lstStyle/>
        <a:p>
          <a:endParaRPr lang="nb-NO"/>
        </a:p>
      </dgm:t>
    </dgm:pt>
    <dgm:pt modelId="{02930491-A445-4ACE-9F64-3FB8880AA83A}">
      <dgm:prSet phldrT="[Text]" custT="1"/>
      <dgm:spPr/>
      <dgm:t>
        <a:bodyPr/>
        <a:lstStyle/>
        <a:p>
          <a:r>
            <a:rPr lang="nb-NO" sz="1600" dirty="0"/>
            <a:t>NMBU mottar sanksjon fra RUST</a:t>
          </a:r>
        </a:p>
      </dgm:t>
    </dgm:pt>
    <dgm:pt modelId="{6100CC3B-C3DA-4CFE-BCB9-03A1C614F61F}" type="parTrans" cxnId="{1AAEBEDF-949F-4B42-B1D3-5F55A288CDA7}">
      <dgm:prSet/>
      <dgm:spPr/>
      <dgm:t>
        <a:bodyPr/>
        <a:lstStyle/>
        <a:p>
          <a:endParaRPr lang="nb-NO"/>
        </a:p>
      </dgm:t>
    </dgm:pt>
    <dgm:pt modelId="{31B99ACF-C5FA-4274-8959-D783AA6FC554}" type="sibTrans" cxnId="{1AAEBEDF-949F-4B42-B1D3-5F55A288CDA7}">
      <dgm:prSet/>
      <dgm:spPr/>
      <dgm:t>
        <a:bodyPr/>
        <a:lstStyle/>
        <a:p>
          <a:endParaRPr lang="nb-NO" dirty="0"/>
        </a:p>
      </dgm:t>
    </dgm:pt>
    <dgm:pt modelId="{CC2FDBCC-9420-41BB-A3F9-C022543BF18D}" type="pres">
      <dgm:prSet presAssocID="{CE2F3A56-FD13-4E77-B200-243261F57F27}" presName="Name0" presStyleCnt="0">
        <dgm:presLayoutVars>
          <dgm:dir/>
          <dgm:resizeHandles val="exact"/>
        </dgm:presLayoutVars>
      </dgm:prSet>
      <dgm:spPr/>
    </dgm:pt>
    <dgm:pt modelId="{6A1BF497-D2EB-4993-8FB5-1847806F7D2E}" type="pres">
      <dgm:prSet presAssocID="{764F542D-2823-49D8-9963-DCCF99DAEF08}" presName="node" presStyleLbl="node1" presStyleIdx="0" presStyleCnt="3" custScaleY="143138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C590245A-C167-4218-A6DC-E7EA46B7E6E4}" type="pres">
      <dgm:prSet presAssocID="{E25D9CBA-B2B7-43FA-85F7-316486C620D0}" presName="sibTrans" presStyleLbl="sibTrans2D1" presStyleIdx="0" presStyleCnt="2"/>
      <dgm:spPr/>
      <dgm:t>
        <a:bodyPr/>
        <a:lstStyle/>
        <a:p>
          <a:endParaRPr lang="nb-NO"/>
        </a:p>
      </dgm:t>
    </dgm:pt>
    <dgm:pt modelId="{6B52BD1E-E6D6-4CCA-B375-C277A8B011CB}" type="pres">
      <dgm:prSet presAssocID="{E25D9CBA-B2B7-43FA-85F7-316486C620D0}" presName="connectorText" presStyleLbl="sibTrans2D1" presStyleIdx="0" presStyleCnt="2"/>
      <dgm:spPr/>
      <dgm:t>
        <a:bodyPr/>
        <a:lstStyle/>
        <a:p>
          <a:endParaRPr lang="nb-NO"/>
        </a:p>
      </dgm:t>
    </dgm:pt>
    <dgm:pt modelId="{6A24EB9C-9687-4110-8469-627E29A4ED9F}" type="pres">
      <dgm:prSet presAssocID="{02930491-A445-4ACE-9F64-3FB8880AA83A}" presName="node" presStyleLbl="node1" presStyleIdx="1" presStyleCnt="3" custScaleY="143138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803C2080-67DC-4796-AD69-639E4A003180}" type="pres">
      <dgm:prSet presAssocID="{31B99ACF-C5FA-4274-8959-D783AA6FC554}" presName="sibTrans" presStyleLbl="sibTrans2D1" presStyleIdx="1" presStyleCnt="2"/>
      <dgm:spPr/>
      <dgm:t>
        <a:bodyPr/>
        <a:lstStyle/>
        <a:p>
          <a:endParaRPr lang="nb-NO"/>
        </a:p>
      </dgm:t>
    </dgm:pt>
    <dgm:pt modelId="{CBE11F9F-1B6F-450D-83B3-45C42373D865}" type="pres">
      <dgm:prSet presAssocID="{31B99ACF-C5FA-4274-8959-D783AA6FC554}" presName="connectorText" presStyleLbl="sibTrans2D1" presStyleIdx="1" presStyleCnt="2"/>
      <dgm:spPr/>
      <dgm:t>
        <a:bodyPr/>
        <a:lstStyle/>
        <a:p>
          <a:endParaRPr lang="nb-NO"/>
        </a:p>
      </dgm:t>
    </dgm:pt>
    <dgm:pt modelId="{62D9CBA8-0601-4FC8-B186-73041049601B}" type="pres">
      <dgm:prSet presAssocID="{B46A808D-5430-4AF9-8896-08882E359F33}" presName="node" presStyleLbl="node1" presStyleIdx="2" presStyleCnt="3" custScaleY="143138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BEDE8A4C-1AE2-4804-8702-6883EAA64680}" type="presOf" srcId="{31B99ACF-C5FA-4274-8959-D783AA6FC554}" destId="{803C2080-67DC-4796-AD69-639E4A003180}" srcOrd="0" destOrd="0" presId="urn:microsoft.com/office/officeart/2005/8/layout/process1"/>
    <dgm:cxn modelId="{E8BCF8E7-3660-4565-AC8A-EC3737188649}" type="presOf" srcId="{E25D9CBA-B2B7-43FA-85F7-316486C620D0}" destId="{C590245A-C167-4218-A6DC-E7EA46B7E6E4}" srcOrd="0" destOrd="0" presId="urn:microsoft.com/office/officeart/2005/8/layout/process1"/>
    <dgm:cxn modelId="{CE62E3C8-C7A1-42AA-A366-B6CE21E22019}" srcId="{CE2F3A56-FD13-4E77-B200-243261F57F27}" destId="{B46A808D-5430-4AF9-8896-08882E359F33}" srcOrd="2" destOrd="0" parTransId="{A201DE78-FBF1-4A1A-BE12-A13E906C1E8F}" sibTransId="{FD533463-3BFE-4922-AD16-AD84911E1CD2}"/>
    <dgm:cxn modelId="{D4EA340D-D593-494E-BD69-613FB447DACC}" type="presOf" srcId="{E25D9CBA-B2B7-43FA-85F7-316486C620D0}" destId="{6B52BD1E-E6D6-4CCA-B375-C277A8B011CB}" srcOrd="1" destOrd="0" presId="urn:microsoft.com/office/officeart/2005/8/layout/process1"/>
    <dgm:cxn modelId="{AF0C3A81-0060-49C7-A40C-BEB533F88940}" type="presOf" srcId="{CE2F3A56-FD13-4E77-B200-243261F57F27}" destId="{CC2FDBCC-9420-41BB-A3F9-C022543BF18D}" srcOrd="0" destOrd="0" presId="urn:microsoft.com/office/officeart/2005/8/layout/process1"/>
    <dgm:cxn modelId="{72750261-7405-489A-B607-713394C47FD1}" type="presOf" srcId="{02930491-A445-4ACE-9F64-3FB8880AA83A}" destId="{6A24EB9C-9687-4110-8469-627E29A4ED9F}" srcOrd="0" destOrd="0" presId="urn:microsoft.com/office/officeart/2005/8/layout/process1"/>
    <dgm:cxn modelId="{6D181957-1360-4CAD-8852-D30B5DCE3518}" type="presOf" srcId="{764F542D-2823-49D8-9963-DCCF99DAEF08}" destId="{6A1BF497-D2EB-4993-8FB5-1847806F7D2E}" srcOrd="0" destOrd="0" presId="urn:microsoft.com/office/officeart/2005/8/layout/process1"/>
    <dgm:cxn modelId="{238D597E-A438-45B1-B73F-429E0E0DDCD6}" type="presOf" srcId="{B46A808D-5430-4AF9-8896-08882E359F33}" destId="{62D9CBA8-0601-4FC8-B186-73041049601B}" srcOrd="0" destOrd="0" presId="urn:microsoft.com/office/officeart/2005/8/layout/process1"/>
    <dgm:cxn modelId="{CA7DFEF6-3E86-4C38-A2EA-894197FBDC19}" type="presOf" srcId="{31B99ACF-C5FA-4274-8959-D783AA6FC554}" destId="{CBE11F9F-1B6F-450D-83B3-45C42373D865}" srcOrd="1" destOrd="0" presId="urn:microsoft.com/office/officeart/2005/8/layout/process1"/>
    <dgm:cxn modelId="{1AAEBEDF-949F-4B42-B1D3-5F55A288CDA7}" srcId="{CE2F3A56-FD13-4E77-B200-243261F57F27}" destId="{02930491-A445-4ACE-9F64-3FB8880AA83A}" srcOrd="1" destOrd="0" parTransId="{6100CC3B-C3DA-4CFE-BCB9-03A1C614F61F}" sibTransId="{31B99ACF-C5FA-4274-8959-D783AA6FC554}"/>
    <dgm:cxn modelId="{235E28C0-5B00-4D48-87FC-8B2290C8169B}" srcId="{CE2F3A56-FD13-4E77-B200-243261F57F27}" destId="{764F542D-2823-49D8-9963-DCCF99DAEF08}" srcOrd="0" destOrd="0" parTransId="{DDCD53A9-7947-4315-972C-9A27D10AC32B}" sibTransId="{E25D9CBA-B2B7-43FA-85F7-316486C620D0}"/>
    <dgm:cxn modelId="{288D4D98-3376-4183-80FB-E7AD8BDAF561}" type="presParOf" srcId="{CC2FDBCC-9420-41BB-A3F9-C022543BF18D}" destId="{6A1BF497-D2EB-4993-8FB5-1847806F7D2E}" srcOrd="0" destOrd="0" presId="urn:microsoft.com/office/officeart/2005/8/layout/process1"/>
    <dgm:cxn modelId="{2426E381-6016-4A70-B1BA-DBA3624BAD18}" type="presParOf" srcId="{CC2FDBCC-9420-41BB-A3F9-C022543BF18D}" destId="{C590245A-C167-4218-A6DC-E7EA46B7E6E4}" srcOrd="1" destOrd="0" presId="urn:microsoft.com/office/officeart/2005/8/layout/process1"/>
    <dgm:cxn modelId="{BD9ECF13-47E1-4310-954B-20491085B679}" type="presParOf" srcId="{C590245A-C167-4218-A6DC-E7EA46B7E6E4}" destId="{6B52BD1E-E6D6-4CCA-B375-C277A8B011CB}" srcOrd="0" destOrd="0" presId="urn:microsoft.com/office/officeart/2005/8/layout/process1"/>
    <dgm:cxn modelId="{74045AA0-AE5B-450E-8F25-EAF783F4E221}" type="presParOf" srcId="{CC2FDBCC-9420-41BB-A3F9-C022543BF18D}" destId="{6A24EB9C-9687-4110-8469-627E29A4ED9F}" srcOrd="2" destOrd="0" presId="urn:microsoft.com/office/officeart/2005/8/layout/process1"/>
    <dgm:cxn modelId="{C97CA0DE-3D40-4751-BFE8-E31106A8FD43}" type="presParOf" srcId="{CC2FDBCC-9420-41BB-A3F9-C022543BF18D}" destId="{803C2080-67DC-4796-AD69-639E4A003180}" srcOrd="3" destOrd="0" presId="urn:microsoft.com/office/officeart/2005/8/layout/process1"/>
    <dgm:cxn modelId="{BA8E89CA-ADDA-4C6B-ABD5-CD656B16B39B}" type="presParOf" srcId="{803C2080-67DC-4796-AD69-639E4A003180}" destId="{CBE11F9F-1B6F-450D-83B3-45C42373D865}" srcOrd="0" destOrd="0" presId="urn:microsoft.com/office/officeart/2005/8/layout/process1"/>
    <dgm:cxn modelId="{F64A94F3-0240-4E34-B339-BEDCD404B676}" type="presParOf" srcId="{CC2FDBCC-9420-41BB-A3F9-C022543BF18D}" destId="{62D9CBA8-0601-4FC8-B186-73041049601B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2C30C3-C9F9-4D2D-92B4-1FC6C79C4966}">
      <dsp:nvSpPr>
        <dsp:cNvPr id="0" name=""/>
        <dsp:cNvSpPr/>
      </dsp:nvSpPr>
      <dsp:spPr>
        <a:xfrm>
          <a:off x="5340096" y="2248440"/>
          <a:ext cx="4424939" cy="3839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1991"/>
              </a:lnTo>
              <a:lnTo>
                <a:pt x="4424939" y="191991"/>
              </a:lnTo>
              <a:lnTo>
                <a:pt x="4424939" y="383982"/>
              </a:lnTo>
            </a:path>
          </a:pathLst>
        </a:custGeom>
        <a:noFill/>
        <a:ln w="28575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870EFA-4049-4B38-98E1-7EF644A93F50}">
      <dsp:nvSpPr>
        <dsp:cNvPr id="0" name=""/>
        <dsp:cNvSpPr/>
      </dsp:nvSpPr>
      <dsp:spPr>
        <a:xfrm>
          <a:off x="5340096" y="2248440"/>
          <a:ext cx="2212469" cy="3839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1991"/>
              </a:lnTo>
              <a:lnTo>
                <a:pt x="2212469" y="191991"/>
              </a:lnTo>
              <a:lnTo>
                <a:pt x="2212469" y="383982"/>
              </a:lnTo>
            </a:path>
          </a:pathLst>
        </a:custGeom>
        <a:noFill/>
        <a:ln w="28575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2ADA79-E0FF-4641-A128-47113A6F6B3D}">
      <dsp:nvSpPr>
        <dsp:cNvPr id="0" name=""/>
        <dsp:cNvSpPr/>
      </dsp:nvSpPr>
      <dsp:spPr>
        <a:xfrm>
          <a:off x="5294376" y="2248440"/>
          <a:ext cx="91440" cy="38398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3982"/>
              </a:lnTo>
            </a:path>
          </a:pathLst>
        </a:custGeom>
        <a:noFill/>
        <a:ln w="28575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EC2218-7BFD-4A9F-B7EC-F75EB73F05F0}">
      <dsp:nvSpPr>
        <dsp:cNvPr id="0" name=""/>
        <dsp:cNvSpPr/>
      </dsp:nvSpPr>
      <dsp:spPr>
        <a:xfrm>
          <a:off x="3127626" y="2248440"/>
          <a:ext cx="2212469" cy="383982"/>
        </a:xfrm>
        <a:custGeom>
          <a:avLst/>
          <a:gdLst/>
          <a:ahLst/>
          <a:cxnLst/>
          <a:rect l="0" t="0" r="0" b="0"/>
          <a:pathLst>
            <a:path>
              <a:moveTo>
                <a:pt x="2212469" y="0"/>
              </a:moveTo>
              <a:lnTo>
                <a:pt x="2212469" y="191991"/>
              </a:lnTo>
              <a:lnTo>
                <a:pt x="0" y="191991"/>
              </a:lnTo>
              <a:lnTo>
                <a:pt x="0" y="383982"/>
              </a:lnTo>
            </a:path>
          </a:pathLst>
        </a:custGeom>
        <a:noFill/>
        <a:ln w="28575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6DB57D-1459-4E67-A464-9E7F9AD66D64}">
      <dsp:nvSpPr>
        <dsp:cNvPr id="0" name=""/>
        <dsp:cNvSpPr/>
      </dsp:nvSpPr>
      <dsp:spPr>
        <a:xfrm>
          <a:off x="915156" y="2248440"/>
          <a:ext cx="4424939" cy="383982"/>
        </a:xfrm>
        <a:custGeom>
          <a:avLst/>
          <a:gdLst/>
          <a:ahLst/>
          <a:cxnLst/>
          <a:rect l="0" t="0" r="0" b="0"/>
          <a:pathLst>
            <a:path>
              <a:moveTo>
                <a:pt x="4424939" y="0"/>
              </a:moveTo>
              <a:lnTo>
                <a:pt x="4424939" y="191991"/>
              </a:lnTo>
              <a:lnTo>
                <a:pt x="0" y="191991"/>
              </a:lnTo>
              <a:lnTo>
                <a:pt x="0" y="383982"/>
              </a:lnTo>
            </a:path>
          </a:pathLst>
        </a:custGeom>
        <a:noFill/>
        <a:ln w="28575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097E0D-EF39-4DD0-BC32-E5CA34C0F7B5}">
      <dsp:nvSpPr>
        <dsp:cNvPr id="0" name=""/>
        <dsp:cNvSpPr/>
      </dsp:nvSpPr>
      <dsp:spPr>
        <a:xfrm>
          <a:off x="4425852" y="1334197"/>
          <a:ext cx="1828487" cy="9142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Sanksjon</a:t>
          </a:r>
        </a:p>
      </dsp:txBody>
      <dsp:txXfrm>
        <a:off x="4425852" y="1334197"/>
        <a:ext cx="1828487" cy="914243"/>
      </dsp:txXfrm>
    </dsp:sp>
    <dsp:sp modelId="{41903EB2-C665-4177-B150-91FA97CDE177}">
      <dsp:nvSpPr>
        <dsp:cNvPr id="0" name=""/>
        <dsp:cNvSpPr/>
      </dsp:nvSpPr>
      <dsp:spPr>
        <a:xfrm>
          <a:off x="912" y="2632423"/>
          <a:ext cx="1828487" cy="9142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Opptakskarantene</a:t>
          </a:r>
        </a:p>
      </dsp:txBody>
      <dsp:txXfrm>
        <a:off x="912" y="2632423"/>
        <a:ext cx="1828487" cy="914243"/>
      </dsp:txXfrm>
    </dsp:sp>
    <dsp:sp modelId="{1BE8BCC1-0C0C-4D32-9335-471DFBF29003}">
      <dsp:nvSpPr>
        <dsp:cNvPr id="0" name=""/>
        <dsp:cNvSpPr/>
      </dsp:nvSpPr>
      <dsp:spPr>
        <a:xfrm>
          <a:off x="2213382" y="2632423"/>
          <a:ext cx="1828487" cy="9142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Eksamenskarantene</a:t>
          </a:r>
        </a:p>
      </dsp:txBody>
      <dsp:txXfrm>
        <a:off x="2213382" y="2632423"/>
        <a:ext cx="1828487" cy="914243"/>
      </dsp:txXfrm>
    </dsp:sp>
    <dsp:sp modelId="{DF32A72B-A7DA-48D6-A49C-44A2F7C44425}">
      <dsp:nvSpPr>
        <dsp:cNvPr id="0" name=""/>
        <dsp:cNvSpPr/>
      </dsp:nvSpPr>
      <dsp:spPr>
        <a:xfrm>
          <a:off x="4425852" y="2632423"/>
          <a:ext cx="1828487" cy="9142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Utestenging</a:t>
          </a:r>
        </a:p>
      </dsp:txBody>
      <dsp:txXfrm>
        <a:off x="4425852" y="2632423"/>
        <a:ext cx="1828487" cy="914243"/>
      </dsp:txXfrm>
    </dsp:sp>
    <dsp:sp modelId="{69EB33FF-99CC-445F-A569-26727D64EABA}">
      <dsp:nvSpPr>
        <dsp:cNvPr id="0" name=""/>
        <dsp:cNvSpPr/>
      </dsp:nvSpPr>
      <dsp:spPr>
        <a:xfrm>
          <a:off x="6638322" y="2632423"/>
          <a:ext cx="1828487" cy="9142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Bortvisning</a:t>
          </a:r>
        </a:p>
      </dsp:txBody>
      <dsp:txXfrm>
        <a:off x="6638322" y="2632423"/>
        <a:ext cx="1828487" cy="914243"/>
      </dsp:txXfrm>
    </dsp:sp>
    <dsp:sp modelId="{D1226CC2-EB2D-41BF-8B9F-3F572AC95B0E}">
      <dsp:nvSpPr>
        <dsp:cNvPr id="0" name=""/>
        <dsp:cNvSpPr/>
      </dsp:nvSpPr>
      <dsp:spPr>
        <a:xfrm>
          <a:off x="8850791" y="2632423"/>
          <a:ext cx="1828487" cy="9142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Vurdert uskikket</a:t>
          </a:r>
        </a:p>
      </dsp:txBody>
      <dsp:txXfrm>
        <a:off x="8850791" y="2632423"/>
        <a:ext cx="1828487" cy="91424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A2D892-E8B2-4AC0-B499-14108B394F6F}">
      <dsp:nvSpPr>
        <dsp:cNvPr id="0" name=""/>
        <dsp:cNvSpPr/>
      </dsp:nvSpPr>
      <dsp:spPr>
        <a:xfrm>
          <a:off x="1759" y="0"/>
          <a:ext cx="944752" cy="240093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300" kern="1200" dirty="0"/>
            <a:t>Aksel har søkt opptak ved OsloMet med </a:t>
          </a:r>
          <a:r>
            <a:rPr lang="nb-NO" sz="1300" kern="1200" dirty="0">
              <a:solidFill>
                <a:srgbClr val="FF0000"/>
              </a:solidFill>
            </a:rPr>
            <a:t>falskt</a:t>
          </a:r>
          <a:r>
            <a:rPr lang="nb-NO" sz="1300" kern="1200" dirty="0"/>
            <a:t> vitnemål</a:t>
          </a:r>
        </a:p>
      </dsp:txBody>
      <dsp:txXfrm>
        <a:off x="29430" y="27671"/>
        <a:ext cx="889410" cy="2345592"/>
      </dsp:txXfrm>
    </dsp:sp>
    <dsp:sp modelId="{89C7BBFF-BD34-45D9-9972-6A8E32E4D282}">
      <dsp:nvSpPr>
        <dsp:cNvPr id="0" name=""/>
        <dsp:cNvSpPr/>
      </dsp:nvSpPr>
      <dsp:spPr>
        <a:xfrm rot="8898">
          <a:off x="1041776" y="1085048"/>
          <a:ext cx="201962" cy="23429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1000" kern="1200" dirty="0"/>
        </a:p>
      </dsp:txBody>
      <dsp:txXfrm>
        <a:off x="1041776" y="1131830"/>
        <a:ext cx="141373" cy="140578"/>
      </dsp:txXfrm>
    </dsp:sp>
    <dsp:sp modelId="{338265B9-1381-475A-A561-27C32CC89A21}">
      <dsp:nvSpPr>
        <dsp:cNvPr id="0" name=""/>
        <dsp:cNvSpPr/>
      </dsp:nvSpPr>
      <dsp:spPr>
        <a:xfrm>
          <a:off x="1327571" y="0"/>
          <a:ext cx="944752" cy="240779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kern="1200" dirty="0"/>
            <a:t>OsloMet fatter vedtak om opptaks-karan-tene i 1 år</a:t>
          </a:r>
        </a:p>
      </dsp:txBody>
      <dsp:txXfrm>
        <a:off x="1355242" y="27671"/>
        <a:ext cx="889410" cy="2352456"/>
      </dsp:txXfrm>
    </dsp:sp>
    <dsp:sp modelId="{634AC9E9-563C-42C3-B41B-C4E96F25D27B}">
      <dsp:nvSpPr>
        <dsp:cNvPr id="0" name=""/>
        <dsp:cNvSpPr/>
      </dsp:nvSpPr>
      <dsp:spPr>
        <a:xfrm>
          <a:off x="2366799" y="1086749"/>
          <a:ext cx="200287" cy="23429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1000" kern="1200" dirty="0"/>
        </a:p>
      </dsp:txBody>
      <dsp:txXfrm>
        <a:off x="2366799" y="1133609"/>
        <a:ext cx="140201" cy="140578"/>
      </dsp:txXfrm>
    </dsp:sp>
    <dsp:sp modelId="{AC8D7178-B1BF-40B1-9684-EE5284B8A3F7}">
      <dsp:nvSpPr>
        <dsp:cNvPr id="0" name=""/>
        <dsp:cNvSpPr/>
      </dsp:nvSpPr>
      <dsp:spPr>
        <a:xfrm>
          <a:off x="2650225" y="0"/>
          <a:ext cx="944752" cy="240779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300" kern="1200" dirty="0"/>
            <a:t>OsloMet</a:t>
          </a:r>
          <a:br>
            <a:rPr lang="nb-NO" sz="1300" kern="1200" dirty="0"/>
          </a:br>
          <a:r>
            <a:rPr lang="nb-NO" sz="1300" kern="1200" dirty="0"/>
            <a:t>registrerer sanksjon i FS</a:t>
          </a:r>
        </a:p>
      </dsp:txBody>
      <dsp:txXfrm>
        <a:off x="2677896" y="27671"/>
        <a:ext cx="889410" cy="235245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D278EF-D1D8-48E5-9F1F-FDFFD164D2FD}">
      <dsp:nvSpPr>
        <dsp:cNvPr id="0" name=""/>
        <dsp:cNvSpPr/>
      </dsp:nvSpPr>
      <dsp:spPr>
        <a:xfrm>
          <a:off x="1074286" y="1064839"/>
          <a:ext cx="558815" cy="546613"/>
        </a:xfrm>
        <a:prstGeom prst="ellipse">
          <a:avLst/>
        </a:prstGeom>
        <a:gradFill rotWithShape="1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100" kern="1200" dirty="0"/>
            <a:t>RUST</a:t>
          </a:r>
        </a:p>
      </dsp:txBody>
      <dsp:txXfrm>
        <a:off x="1156123" y="1144889"/>
        <a:ext cx="395141" cy="386513"/>
      </dsp:txXfrm>
    </dsp:sp>
    <dsp:sp modelId="{046EB2F4-7935-45DE-B47B-C6B31089B53B}">
      <dsp:nvSpPr>
        <dsp:cNvPr id="0" name=""/>
        <dsp:cNvSpPr/>
      </dsp:nvSpPr>
      <dsp:spPr>
        <a:xfrm rot="16200000">
          <a:off x="1173741" y="698074"/>
          <a:ext cx="359904" cy="74836"/>
        </a:xfrm>
        <a:prstGeom prst="leftArrow">
          <a:avLst/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kern="1200" dirty="0"/>
        </a:p>
      </dsp:txBody>
      <dsp:txXfrm>
        <a:off x="1184967" y="724267"/>
        <a:ext cx="337453" cy="44902"/>
      </dsp:txXfrm>
    </dsp:sp>
    <dsp:sp modelId="{A5A78DF7-7311-4175-8C4A-D6F1DDBB7908}">
      <dsp:nvSpPr>
        <dsp:cNvPr id="0" name=""/>
        <dsp:cNvSpPr/>
      </dsp:nvSpPr>
      <dsp:spPr>
        <a:xfrm>
          <a:off x="1163762" y="5911"/>
          <a:ext cx="379863" cy="379863"/>
        </a:xfrm>
        <a:prstGeom prst="ellipse">
          <a:avLst/>
        </a:prstGeom>
        <a:solidFill>
          <a:schemeClr val="accent6"/>
        </a:solidFill>
        <a:ln w="12700" cap="flat" cmpd="sng" algn="ctr">
          <a:solidFill>
            <a:schemeClr val="accent6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500" kern="1200" dirty="0"/>
            <a:t>AHO</a:t>
          </a:r>
        </a:p>
      </dsp:txBody>
      <dsp:txXfrm>
        <a:off x="1219392" y="61541"/>
        <a:ext cx="268603" cy="268603"/>
      </dsp:txXfrm>
    </dsp:sp>
    <dsp:sp modelId="{125FF39F-01FA-4C86-8580-AA3D817BEF05}">
      <dsp:nvSpPr>
        <dsp:cNvPr id="0" name=""/>
        <dsp:cNvSpPr/>
      </dsp:nvSpPr>
      <dsp:spPr>
        <a:xfrm rot="17470588">
          <a:off x="1391794" y="738399"/>
          <a:ext cx="359494" cy="74836"/>
        </a:xfrm>
        <a:prstGeom prst="leftArrow">
          <a:avLst/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kern="1200" dirty="0"/>
        </a:p>
      </dsp:txBody>
      <dsp:txXfrm>
        <a:off x="1398964" y="763833"/>
        <a:ext cx="337043" cy="44902"/>
      </dsp:txXfrm>
    </dsp:sp>
    <dsp:sp modelId="{E7E361FF-088B-42C2-A0DE-B8C58729F18D}">
      <dsp:nvSpPr>
        <dsp:cNvPr id="0" name=""/>
        <dsp:cNvSpPr/>
      </dsp:nvSpPr>
      <dsp:spPr>
        <a:xfrm>
          <a:off x="1576409" y="83048"/>
          <a:ext cx="379863" cy="379863"/>
        </a:xfrm>
        <a:prstGeom prst="ellipse">
          <a:avLst/>
        </a:prstGeom>
        <a:solidFill>
          <a:schemeClr val="accent6"/>
        </a:solidFill>
        <a:ln w="12700" cap="flat" cmpd="sng" algn="ctr">
          <a:solidFill>
            <a:schemeClr val="accent6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500" kern="1200" dirty="0"/>
            <a:t>Nord</a:t>
          </a:r>
        </a:p>
      </dsp:txBody>
      <dsp:txXfrm>
        <a:off x="1632039" y="138678"/>
        <a:ext cx="268603" cy="268603"/>
      </dsp:txXfrm>
    </dsp:sp>
    <dsp:sp modelId="{C9DC9FEB-9025-4063-B9D7-2C5BAA564F40}">
      <dsp:nvSpPr>
        <dsp:cNvPr id="0" name=""/>
        <dsp:cNvSpPr/>
      </dsp:nvSpPr>
      <dsp:spPr>
        <a:xfrm rot="18741176">
          <a:off x="1581410" y="854327"/>
          <a:ext cx="358463" cy="74836"/>
        </a:xfrm>
        <a:prstGeom prst="leftArrow">
          <a:avLst/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kern="1200" dirty="0"/>
        </a:p>
      </dsp:txBody>
      <dsp:txXfrm>
        <a:off x="1585073" y="877590"/>
        <a:ext cx="336012" cy="44902"/>
      </dsp:txXfrm>
    </dsp:sp>
    <dsp:sp modelId="{49AFFA07-79CC-471A-B900-91ADE55B6544}">
      <dsp:nvSpPr>
        <dsp:cNvPr id="0" name=""/>
        <dsp:cNvSpPr/>
      </dsp:nvSpPr>
      <dsp:spPr>
        <a:xfrm>
          <a:off x="1933327" y="304042"/>
          <a:ext cx="379863" cy="379863"/>
        </a:xfrm>
        <a:prstGeom prst="ellipse">
          <a:avLst/>
        </a:prstGeom>
        <a:solidFill>
          <a:schemeClr val="accent6"/>
        </a:solidFill>
        <a:ln w="12700" cap="flat" cmpd="sng" algn="ctr">
          <a:solidFill>
            <a:schemeClr val="accent6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500" kern="1200" dirty="0"/>
            <a:t>NMBU</a:t>
          </a:r>
        </a:p>
      </dsp:txBody>
      <dsp:txXfrm>
        <a:off x="1988957" y="359672"/>
        <a:ext cx="268603" cy="268603"/>
      </dsp:txXfrm>
    </dsp:sp>
    <dsp:sp modelId="{F68AA59C-F451-48A2-9203-C47ED13374F8}">
      <dsp:nvSpPr>
        <dsp:cNvPr id="0" name=""/>
        <dsp:cNvSpPr/>
      </dsp:nvSpPr>
      <dsp:spPr>
        <a:xfrm rot="20011765">
          <a:off x="1716740" y="1030987"/>
          <a:ext cx="357330" cy="74836"/>
        </a:xfrm>
        <a:prstGeom prst="leftArrow">
          <a:avLst/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kern="1200" dirty="0"/>
        </a:p>
      </dsp:txBody>
      <dsp:txXfrm>
        <a:off x="1717917" y="1050958"/>
        <a:ext cx="334879" cy="44902"/>
      </dsp:txXfrm>
    </dsp:sp>
    <dsp:sp modelId="{3E91B634-ECFE-45C4-9E4D-6FEF95C855E8}">
      <dsp:nvSpPr>
        <dsp:cNvPr id="0" name=""/>
        <dsp:cNvSpPr/>
      </dsp:nvSpPr>
      <dsp:spPr>
        <a:xfrm>
          <a:off x="2186310" y="639046"/>
          <a:ext cx="379863" cy="379863"/>
        </a:xfrm>
        <a:prstGeom prst="ellipse">
          <a:avLst/>
        </a:prstGeom>
        <a:solidFill>
          <a:schemeClr val="accent6"/>
        </a:solidFill>
        <a:ln w="12700" cap="flat" cmpd="sng" algn="ctr">
          <a:solidFill>
            <a:schemeClr val="accent6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500" kern="1200" dirty="0"/>
            <a:t>NHH</a:t>
          </a:r>
        </a:p>
      </dsp:txBody>
      <dsp:txXfrm>
        <a:off x="2241940" y="694676"/>
        <a:ext cx="268603" cy="268603"/>
      </dsp:txXfrm>
    </dsp:sp>
    <dsp:sp modelId="{D670118A-A547-41E7-8439-D01B4B325983}">
      <dsp:nvSpPr>
        <dsp:cNvPr id="0" name=""/>
        <dsp:cNvSpPr/>
      </dsp:nvSpPr>
      <dsp:spPr>
        <a:xfrm rot="21282353">
          <a:off x="1778527" y="1244834"/>
          <a:ext cx="356699" cy="74836"/>
        </a:xfrm>
        <a:prstGeom prst="rightArrow">
          <a:avLst/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kern="1200" dirty="0"/>
        </a:p>
      </dsp:txBody>
      <dsp:txXfrm>
        <a:off x="1778575" y="1260837"/>
        <a:ext cx="334248" cy="44902"/>
      </dsp:txXfrm>
    </dsp:sp>
    <dsp:sp modelId="{B8BAE3BB-F7B5-4FAB-B658-45D47130E0B4}">
      <dsp:nvSpPr>
        <dsp:cNvPr id="0" name=""/>
        <dsp:cNvSpPr/>
      </dsp:nvSpPr>
      <dsp:spPr>
        <a:xfrm>
          <a:off x="2301192" y="1042816"/>
          <a:ext cx="379863" cy="379863"/>
        </a:xfrm>
        <a:prstGeom prst="ellipse">
          <a:avLst/>
        </a:prstGeom>
        <a:solidFill>
          <a:schemeClr val="accent6"/>
        </a:solidFill>
        <a:ln w="12700" cap="flat" cmpd="sng" algn="ctr">
          <a:solidFill>
            <a:schemeClr val="accent6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500" kern="1200" dirty="0"/>
            <a:t>NHH</a:t>
          </a:r>
        </a:p>
      </dsp:txBody>
      <dsp:txXfrm>
        <a:off x="2356822" y="1098446"/>
        <a:ext cx="268603" cy="268603"/>
      </dsp:txXfrm>
    </dsp:sp>
    <dsp:sp modelId="{CA7043D8-EF2C-4FED-9F92-C3248A11A68E}">
      <dsp:nvSpPr>
        <dsp:cNvPr id="0" name=""/>
        <dsp:cNvSpPr/>
      </dsp:nvSpPr>
      <dsp:spPr>
        <a:xfrm rot="952941">
          <a:off x="1757669" y="1466445"/>
          <a:ext cx="356920" cy="74836"/>
        </a:xfrm>
        <a:prstGeom prst="leftArrow">
          <a:avLst/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kern="1200" dirty="0"/>
        </a:p>
      </dsp:txBody>
      <dsp:txXfrm>
        <a:off x="1758098" y="1478340"/>
        <a:ext cx="334469" cy="44902"/>
      </dsp:txXfrm>
    </dsp:sp>
    <dsp:sp modelId="{3B542210-91FE-4B5E-A497-9D3CAD9ACF8D}">
      <dsp:nvSpPr>
        <dsp:cNvPr id="0" name=""/>
        <dsp:cNvSpPr/>
      </dsp:nvSpPr>
      <dsp:spPr>
        <a:xfrm>
          <a:off x="2262458" y="1460820"/>
          <a:ext cx="379863" cy="379863"/>
        </a:xfrm>
        <a:prstGeom prst="ellipse">
          <a:avLst/>
        </a:prstGeom>
        <a:solidFill>
          <a:schemeClr val="accent6"/>
        </a:solidFill>
        <a:ln w="12700" cap="flat" cmpd="sng" algn="ctr">
          <a:solidFill>
            <a:schemeClr val="accent6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500" kern="1200" dirty="0"/>
            <a:t>MF</a:t>
          </a:r>
        </a:p>
      </dsp:txBody>
      <dsp:txXfrm>
        <a:off x="2318088" y="1516450"/>
        <a:ext cx="268603" cy="268603"/>
      </dsp:txXfrm>
    </dsp:sp>
    <dsp:sp modelId="{A5EE00AB-5DBF-47D7-874E-9A8110706F25}">
      <dsp:nvSpPr>
        <dsp:cNvPr id="0" name=""/>
        <dsp:cNvSpPr/>
      </dsp:nvSpPr>
      <dsp:spPr>
        <a:xfrm rot="13100849">
          <a:off x="1678238" y="1679965"/>
          <a:ext cx="357870" cy="74836"/>
        </a:xfrm>
        <a:prstGeom prst="rightArrow">
          <a:avLst/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kern="1200" dirty="0"/>
        </a:p>
      </dsp:txBody>
      <dsp:txXfrm>
        <a:off x="1698267" y="1701897"/>
        <a:ext cx="335419" cy="44902"/>
      </dsp:txXfrm>
    </dsp:sp>
    <dsp:sp modelId="{6EB72489-34FB-4499-9C64-10D72152FFED}">
      <dsp:nvSpPr>
        <dsp:cNvPr id="0" name=""/>
        <dsp:cNvSpPr/>
      </dsp:nvSpPr>
      <dsp:spPr>
        <a:xfrm>
          <a:off x="2075340" y="1836606"/>
          <a:ext cx="379863" cy="379863"/>
        </a:xfrm>
        <a:prstGeom prst="ellipse">
          <a:avLst/>
        </a:prstGeom>
        <a:solidFill>
          <a:schemeClr val="accent6"/>
        </a:solidFill>
        <a:ln w="12700" cap="flat" cmpd="sng" algn="ctr">
          <a:solidFill>
            <a:schemeClr val="accent6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500" kern="1200" dirty="0"/>
            <a:t>LDH</a:t>
          </a:r>
        </a:p>
      </dsp:txBody>
      <dsp:txXfrm>
        <a:off x="2130970" y="1892236"/>
        <a:ext cx="268603" cy="268603"/>
      </dsp:txXfrm>
    </dsp:sp>
    <dsp:sp modelId="{BF3078C5-B6E1-4163-9E84-B34B782D5F03}">
      <dsp:nvSpPr>
        <dsp:cNvPr id="0" name=""/>
        <dsp:cNvSpPr/>
      </dsp:nvSpPr>
      <dsp:spPr>
        <a:xfrm rot="3494118">
          <a:off x="1491882" y="1813836"/>
          <a:ext cx="359029" cy="74836"/>
        </a:xfrm>
        <a:prstGeom prst="leftArrow">
          <a:avLst/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kern="1200" dirty="0"/>
        </a:p>
      </dsp:txBody>
      <dsp:txXfrm>
        <a:off x="1497198" y="1819259"/>
        <a:ext cx="336578" cy="44902"/>
      </dsp:txXfrm>
    </dsp:sp>
    <dsp:sp modelId="{21729729-B449-4514-BD8A-E06A68BE7B19}">
      <dsp:nvSpPr>
        <dsp:cNvPr id="0" name=""/>
        <dsp:cNvSpPr/>
      </dsp:nvSpPr>
      <dsp:spPr>
        <a:xfrm>
          <a:off x="1765107" y="2119420"/>
          <a:ext cx="379863" cy="379863"/>
        </a:xfrm>
        <a:prstGeom prst="ellipse">
          <a:avLst/>
        </a:prstGeom>
        <a:solidFill>
          <a:schemeClr val="accent6"/>
        </a:solidFill>
        <a:ln w="12700" cap="flat" cmpd="sng" algn="ctr">
          <a:solidFill>
            <a:schemeClr val="accent6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500" kern="1200" dirty="0"/>
            <a:t>KHiO</a:t>
          </a:r>
        </a:p>
      </dsp:txBody>
      <dsp:txXfrm>
        <a:off x="1820737" y="2175050"/>
        <a:ext cx="268603" cy="268603"/>
      </dsp:txXfrm>
    </dsp:sp>
    <dsp:sp modelId="{AEB6A960-15F6-4BFF-AB1D-4F4CB7715AE4}">
      <dsp:nvSpPr>
        <dsp:cNvPr id="0" name=""/>
        <dsp:cNvSpPr/>
      </dsp:nvSpPr>
      <dsp:spPr>
        <a:xfrm rot="4764706">
          <a:off x="1284550" y="1893221"/>
          <a:ext cx="359798" cy="74836"/>
        </a:xfrm>
        <a:prstGeom prst="leftArrow">
          <a:avLst/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kern="1200" dirty="0"/>
        </a:p>
      </dsp:txBody>
      <dsp:txXfrm>
        <a:off x="1293713" y="1897154"/>
        <a:ext cx="337347" cy="44902"/>
      </dsp:txXfrm>
    </dsp:sp>
    <dsp:sp modelId="{B9BADFFC-9CFE-4928-AE9F-504ADFB7F79B}">
      <dsp:nvSpPr>
        <dsp:cNvPr id="0" name=""/>
        <dsp:cNvSpPr/>
      </dsp:nvSpPr>
      <dsp:spPr>
        <a:xfrm>
          <a:off x="1373659" y="2271068"/>
          <a:ext cx="379863" cy="379863"/>
        </a:xfrm>
        <a:prstGeom prst="ellipse">
          <a:avLst/>
        </a:prstGeom>
        <a:solidFill>
          <a:schemeClr val="accent6"/>
        </a:solidFill>
        <a:ln w="12700" cap="flat" cmpd="sng" algn="ctr">
          <a:solidFill>
            <a:schemeClr val="accent6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500" kern="1200" dirty="0"/>
            <a:t>HVL</a:t>
          </a:r>
        </a:p>
      </dsp:txBody>
      <dsp:txXfrm>
        <a:off x="1429289" y="2326698"/>
        <a:ext cx="268603" cy="268603"/>
      </dsp:txXfrm>
    </dsp:sp>
    <dsp:sp modelId="{D3298D1E-803C-4BE8-8801-1628FF638F84}">
      <dsp:nvSpPr>
        <dsp:cNvPr id="0" name=""/>
        <dsp:cNvSpPr/>
      </dsp:nvSpPr>
      <dsp:spPr>
        <a:xfrm rot="6035294">
          <a:off x="1063038" y="1893221"/>
          <a:ext cx="359798" cy="74836"/>
        </a:xfrm>
        <a:prstGeom prst="leftArrow">
          <a:avLst/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kern="1200" dirty="0"/>
        </a:p>
      </dsp:txBody>
      <dsp:txXfrm rot="10800000">
        <a:off x="1076326" y="1897154"/>
        <a:ext cx="337347" cy="44902"/>
      </dsp:txXfrm>
    </dsp:sp>
    <dsp:sp modelId="{05B6ADEC-40F7-421D-8095-AB7B94601922}">
      <dsp:nvSpPr>
        <dsp:cNvPr id="0" name=""/>
        <dsp:cNvSpPr/>
      </dsp:nvSpPr>
      <dsp:spPr>
        <a:xfrm>
          <a:off x="953864" y="2271068"/>
          <a:ext cx="379863" cy="379863"/>
        </a:xfrm>
        <a:prstGeom prst="ellipse">
          <a:avLst/>
        </a:prstGeom>
        <a:solidFill>
          <a:schemeClr val="accent6"/>
        </a:solidFill>
        <a:ln w="12700" cap="flat" cmpd="sng" algn="ctr">
          <a:solidFill>
            <a:schemeClr val="accent6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500" kern="1200" dirty="0"/>
            <a:t>HiVolda</a:t>
          </a:r>
        </a:p>
      </dsp:txBody>
      <dsp:txXfrm>
        <a:off x="1009494" y="2326698"/>
        <a:ext cx="268603" cy="268603"/>
      </dsp:txXfrm>
    </dsp:sp>
    <dsp:sp modelId="{E49FE917-322F-4865-A88D-7F08D376374D}">
      <dsp:nvSpPr>
        <dsp:cNvPr id="0" name=""/>
        <dsp:cNvSpPr/>
      </dsp:nvSpPr>
      <dsp:spPr>
        <a:xfrm rot="7305882">
          <a:off x="856475" y="1813836"/>
          <a:ext cx="359029" cy="74836"/>
        </a:xfrm>
        <a:prstGeom prst="leftArrow">
          <a:avLst/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kern="1200" dirty="0"/>
        </a:p>
      </dsp:txBody>
      <dsp:txXfrm rot="10800000">
        <a:off x="873610" y="1819259"/>
        <a:ext cx="336578" cy="44902"/>
      </dsp:txXfrm>
    </dsp:sp>
    <dsp:sp modelId="{EE459AA2-2AF2-46C3-BD15-E01AA825F54E}">
      <dsp:nvSpPr>
        <dsp:cNvPr id="0" name=""/>
        <dsp:cNvSpPr/>
      </dsp:nvSpPr>
      <dsp:spPr>
        <a:xfrm>
          <a:off x="562416" y="2119420"/>
          <a:ext cx="379863" cy="379863"/>
        </a:xfrm>
        <a:prstGeom prst="ellipse">
          <a:avLst/>
        </a:prstGeom>
        <a:solidFill>
          <a:schemeClr val="accent6"/>
        </a:solidFill>
        <a:ln w="12700" cap="flat" cmpd="sng" algn="ctr">
          <a:solidFill>
            <a:schemeClr val="accent6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500" kern="1200" dirty="0"/>
            <a:t>HInn</a:t>
          </a:r>
        </a:p>
      </dsp:txBody>
      <dsp:txXfrm>
        <a:off x="618046" y="2175050"/>
        <a:ext cx="268603" cy="268603"/>
      </dsp:txXfrm>
    </dsp:sp>
    <dsp:sp modelId="{D8FCBE2D-E09A-40E2-A452-0411838CDE50}">
      <dsp:nvSpPr>
        <dsp:cNvPr id="0" name=""/>
        <dsp:cNvSpPr/>
      </dsp:nvSpPr>
      <dsp:spPr>
        <a:xfrm rot="8576471">
          <a:off x="692253" y="1665099"/>
          <a:ext cx="357870" cy="74836"/>
        </a:xfrm>
        <a:prstGeom prst="leftArrow">
          <a:avLst/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kern="1200" dirty="0"/>
        </a:p>
      </dsp:txBody>
      <dsp:txXfrm rot="10800000">
        <a:off x="712437" y="1673301"/>
        <a:ext cx="335419" cy="44902"/>
      </dsp:txXfrm>
    </dsp:sp>
    <dsp:sp modelId="{2F02D494-AA4C-4C96-B230-2D02B027C6B6}">
      <dsp:nvSpPr>
        <dsp:cNvPr id="0" name=""/>
        <dsp:cNvSpPr/>
      </dsp:nvSpPr>
      <dsp:spPr>
        <a:xfrm>
          <a:off x="252184" y="1836606"/>
          <a:ext cx="379863" cy="379863"/>
        </a:xfrm>
        <a:prstGeom prst="ellipse">
          <a:avLst/>
        </a:prstGeom>
        <a:solidFill>
          <a:schemeClr val="accent6"/>
        </a:solidFill>
        <a:ln w="12700" cap="flat" cmpd="sng" algn="ctr">
          <a:solidFill>
            <a:schemeClr val="accent6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500" kern="1200" dirty="0"/>
            <a:t>HiMOLDE</a:t>
          </a:r>
        </a:p>
      </dsp:txBody>
      <dsp:txXfrm>
        <a:off x="307814" y="1892236"/>
        <a:ext cx="268603" cy="268603"/>
      </dsp:txXfrm>
    </dsp:sp>
    <dsp:sp modelId="{2558FC4B-7F5C-4D7F-A423-62B72C42EB19}">
      <dsp:nvSpPr>
        <dsp:cNvPr id="0" name=""/>
        <dsp:cNvSpPr/>
      </dsp:nvSpPr>
      <dsp:spPr>
        <a:xfrm rot="9847059">
          <a:off x="592797" y="1466445"/>
          <a:ext cx="356920" cy="74836"/>
        </a:xfrm>
        <a:prstGeom prst="leftArrow">
          <a:avLst/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kern="1200" dirty="0"/>
        </a:p>
      </dsp:txBody>
      <dsp:txXfrm rot="10800000">
        <a:off x="614819" y="1478340"/>
        <a:ext cx="334469" cy="44902"/>
      </dsp:txXfrm>
    </dsp:sp>
    <dsp:sp modelId="{25D4B43F-B8BD-4DEF-9026-69A8405367B6}">
      <dsp:nvSpPr>
        <dsp:cNvPr id="0" name=""/>
        <dsp:cNvSpPr/>
      </dsp:nvSpPr>
      <dsp:spPr>
        <a:xfrm>
          <a:off x="65065" y="1460820"/>
          <a:ext cx="379863" cy="379863"/>
        </a:xfrm>
        <a:prstGeom prst="ellipse">
          <a:avLst/>
        </a:prstGeom>
        <a:solidFill>
          <a:schemeClr val="accent6"/>
        </a:solidFill>
        <a:ln w="12700" cap="flat" cmpd="sng" algn="ctr">
          <a:solidFill>
            <a:schemeClr val="accent6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500" kern="1200" dirty="0"/>
            <a:t>DMMH</a:t>
          </a:r>
        </a:p>
      </dsp:txBody>
      <dsp:txXfrm>
        <a:off x="120695" y="1516450"/>
        <a:ext cx="268603" cy="268603"/>
      </dsp:txXfrm>
    </dsp:sp>
    <dsp:sp modelId="{F50EAA61-CB08-45B8-BC7D-4B665E1AD798}">
      <dsp:nvSpPr>
        <dsp:cNvPr id="0" name=""/>
        <dsp:cNvSpPr/>
      </dsp:nvSpPr>
      <dsp:spPr>
        <a:xfrm rot="11117647">
          <a:off x="572160" y="1244834"/>
          <a:ext cx="356699" cy="74836"/>
        </a:xfrm>
        <a:prstGeom prst="leftArrow">
          <a:avLst/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kern="1200" dirty="0"/>
        </a:p>
      </dsp:txBody>
      <dsp:txXfrm rot="10800000">
        <a:off x="594563" y="1260837"/>
        <a:ext cx="334248" cy="44902"/>
      </dsp:txXfrm>
    </dsp:sp>
    <dsp:sp modelId="{C82F66A7-5D06-49C6-95BA-A566276278FA}">
      <dsp:nvSpPr>
        <dsp:cNvPr id="0" name=""/>
        <dsp:cNvSpPr/>
      </dsp:nvSpPr>
      <dsp:spPr>
        <a:xfrm>
          <a:off x="26331" y="1042816"/>
          <a:ext cx="379863" cy="379863"/>
        </a:xfrm>
        <a:prstGeom prst="ellipse">
          <a:avLst/>
        </a:prstGeom>
        <a:solidFill>
          <a:schemeClr val="accent6"/>
        </a:solidFill>
        <a:ln w="12700" cap="flat" cmpd="sng" algn="ctr">
          <a:solidFill>
            <a:schemeClr val="accent6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500" kern="1200" dirty="0"/>
            <a:t>AHO</a:t>
          </a:r>
        </a:p>
      </dsp:txBody>
      <dsp:txXfrm>
        <a:off x="81961" y="1098446"/>
        <a:ext cx="268603" cy="268603"/>
      </dsp:txXfrm>
    </dsp:sp>
    <dsp:sp modelId="{12723D25-0EC0-4333-94DB-04BD8C1588F6}">
      <dsp:nvSpPr>
        <dsp:cNvPr id="0" name=""/>
        <dsp:cNvSpPr/>
      </dsp:nvSpPr>
      <dsp:spPr>
        <a:xfrm rot="1760010">
          <a:off x="616479" y="1010217"/>
          <a:ext cx="357330" cy="74836"/>
        </a:xfrm>
        <a:prstGeom prst="rightArrow">
          <a:avLst/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kern="1200" dirty="0"/>
        </a:p>
      </dsp:txBody>
      <dsp:txXfrm rot="10800000">
        <a:off x="617918" y="1019685"/>
        <a:ext cx="334879" cy="44902"/>
      </dsp:txXfrm>
    </dsp:sp>
    <dsp:sp modelId="{BACC1FB2-91FD-46B1-B54A-1666282D701C}">
      <dsp:nvSpPr>
        <dsp:cNvPr id="0" name=""/>
        <dsp:cNvSpPr/>
      </dsp:nvSpPr>
      <dsp:spPr>
        <a:xfrm>
          <a:off x="141214" y="639046"/>
          <a:ext cx="379863" cy="379863"/>
        </a:xfrm>
        <a:prstGeom prst="ellipse">
          <a:avLst/>
        </a:prstGeom>
        <a:solidFill>
          <a:schemeClr val="accent6"/>
        </a:solidFill>
        <a:ln w="12700" cap="flat" cmpd="sng" algn="ctr">
          <a:solidFill>
            <a:schemeClr val="accent6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500" kern="1200" dirty="0"/>
            <a:t>UiB</a:t>
          </a:r>
        </a:p>
      </dsp:txBody>
      <dsp:txXfrm>
        <a:off x="196844" y="694676"/>
        <a:ext cx="268603" cy="268603"/>
      </dsp:txXfrm>
    </dsp:sp>
    <dsp:sp modelId="{EA47ECBF-F421-4D49-B9C5-0AA6FB4A6DCF}">
      <dsp:nvSpPr>
        <dsp:cNvPr id="0" name=""/>
        <dsp:cNvSpPr/>
      </dsp:nvSpPr>
      <dsp:spPr>
        <a:xfrm rot="13658824">
          <a:off x="767514" y="854327"/>
          <a:ext cx="358463" cy="74836"/>
        </a:xfrm>
        <a:prstGeom prst="leftArrow">
          <a:avLst/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kern="1200" dirty="0"/>
        </a:p>
      </dsp:txBody>
      <dsp:txXfrm rot="10800000">
        <a:off x="786302" y="877590"/>
        <a:ext cx="336012" cy="44902"/>
      </dsp:txXfrm>
    </dsp:sp>
    <dsp:sp modelId="{09EA6344-F627-4845-B930-940FB7881F0B}">
      <dsp:nvSpPr>
        <dsp:cNvPr id="0" name=""/>
        <dsp:cNvSpPr/>
      </dsp:nvSpPr>
      <dsp:spPr>
        <a:xfrm>
          <a:off x="394197" y="304042"/>
          <a:ext cx="379863" cy="379863"/>
        </a:xfrm>
        <a:prstGeom prst="ellipse">
          <a:avLst/>
        </a:prstGeom>
        <a:solidFill>
          <a:schemeClr val="accent6"/>
        </a:solidFill>
        <a:ln w="12700" cap="flat" cmpd="sng" algn="ctr">
          <a:solidFill>
            <a:schemeClr val="accent6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500" kern="1200" dirty="0"/>
            <a:t>NTNU</a:t>
          </a:r>
        </a:p>
      </dsp:txBody>
      <dsp:txXfrm>
        <a:off x="449827" y="359672"/>
        <a:ext cx="268603" cy="268603"/>
      </dsp:txXfrm>
    </dsp:sp>
    <dsp:sp modelId="{16561D73-4E1A-4A9F-B961-EF2F5C94558D}">
      <dsp:nvSpPr>
        <dsp:cNvPr id="0" name=""/>
        <dsp:cNvSpPr/>
      </dsp:nvSpPr>
      <dsp:spPr>
        <a:xfrm rot="14929412">
          <a:off x="934759" y="729243"/>
          <a:ext cx="359494" cy="74836"/>
        </a:xfrm>
        <a:prstGeom prst="leftArrow">
          <a:avLst/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kern="1200" dirty="0"/>
        </a:p>
      </dsp:txBody>
      <dsp:txXfrm rot="10800000">
        <a:off x="950040" y="754677"/>
        <a:ext cx="337043" cy="44902"/>
      </dsp:txXfrm>
    </dsp:sp>
    <dsp:sp modelId="{67DAD3C1-3226-4455-9A5D-0F6BC160BC2C}">
      <dsp:nvSpPr>
        <dsp:cNvPr id="0" name=""/>
        <dsp:cNvSpPr/>
      </dsp:nvSpPr>
      <dsp:spPr>
        <a:xfrm>
          <a:off x="751114" y="83048"/>
          <a:ext cx="379863" cy="379863"/>
        </a:xfrm>
        <a:prstGeom prst="ellipse">
          <a:avLst/>
        </a:prstGeom>
        <a:solidFill>
          <a:schemeClr val="accent6"/>
        </a:solidFill>
        <a:ln w="12700" cap="flat" cmpd="sng" algn="ctr">
          <a:solidFill>
            <a:schemeClr val="accent6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500" kern="1200" dirty="0"/>
            <a:t>UiO</a:t>
          </a:r>
        </a:p>
      </dsp:txBody>
      <dsp:txXfrm>
        <a:off x="806744" y="138678"/>
        <a:ext cx="268603" cy="26860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1BF497-D2EB-4993-8FB5-1847806F7D2E}">
      <dsp:nvSpPr>
        <dsp:cNvPr id="0" name=""/>
        <dsp:cNvSpPr/>
      </dsp:nvSpPr>
      <dsp:spPr>
        <a:xfrm>
          <a:off x="2140" y="0"/>
          <a:ext cx="936054" cy="20501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/>
            <a:t>Aksel har søkt opptak ved UiT</a:t>
          </a:r>
        </a:p>
      </dsp:txBody>
      <dsp:txXfrm>
        <a:off x="29556" y="27416"/>
        <a:ext cx="881222" cy="1995349"/>
      </dsp:txXfrm>
    </dsp:sp>
    <dsp:sp modelId="{C590245A-C167-4218-A6DC-E7EA46B7E6E4}">
      <dsp:nvSpPr>
        <dsp:cNvPr id="0" name=""/>
        <dsp:cNvSpPr/>
      </dsp:nvSpPr>
      <dsp:spPr>
        <a:xfrm>
          <a:off x="1031800" y="909019"/>
          <a:ext cx="198443" cy="23214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900" kern="1200" dirty="0"/>
        </a:p>
      </dsp:txBody>
      <dsp:txXfrm>
        <a:off x="1031800" y="955447"/>
        <a:ext cx="138910" cy="139285"/>
      </dsp:txXfrm>
    </dsp:sp>
    <dsp:sp modelId="{6A24EB9C-9687-4110-8469-627E29A4ED9F}">
      <dsp:nvSpPr>
        <dsp:cNvPr id="0" name=""/>
        <dsp:cNvSpPr/>
      </dsp:nvSpPr>
      <dsp:spPr>
        <a:xfrm>
          <a:off x="1312617" y="0"/>
          <a:ext cx="936054" cy="20501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/>
            <a:t>UiT får info fra RUST</a:t>
          </a:r>
        </a:p>
      </dsp:txBody>
      <dsp:txXfrm>
        <a:off x="1340033" y="27416"/>
        <a:ext cx="881222" cy="1995349"/>
      </dsp:txXfrm>
    </dsp:sp>
    <dsp:sp modelId="{803C2080-67DC-4796-AD69-639E4A003180}">
      <dsp:nvSpPr>
        <dsp:cNvPr id="0" name=""/>
        <dsp:cNvSpPr/>
      </dsp:nvSpPr>
      <dsp:spPr>
        <a:xfrm>
          <a:off x="2342277" y="909019"/>
          <a:ext cx="198443" cy="23214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900" kern="1200" dirty="0"/>
        </a:p>
      </dsp:txBody>
      <dsp:txXfrm>
        <a:off x="2342277" y="955447"/>
        <a:ext cx="138910" cy="139285"/>
      </dsp:txXfrm>
    </dsp:sp>
    <dsp:sp modelId="{62D9CBA8-0601-4FC8-B186-73041049601B}">
      <dsp:nvSpPr>
        <dsp:cNvPr id="0" name=""/>
        <dsp:cNvSpPr/>
      </dsp:nvSpPr>
      <dsp:spPr>
        <a:xfrm>
          <a:off x="2623093" y="0"/>
          <a:ext cx="936054" cy="20501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1400" kern="1200" dirty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/>
            <a:t>UiT gjør en vurd-ering</a:t>
          </a:r>
          <a:br>
            <a:rPr lang="nb-NO" sz="1400" kern="1200" dirty="0"/>
          </a:br>
          <a:endParaRPr lang="nb-NO" sz="1400" kern="1200" dirty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1400" kern="1200" dirty="0"/>
        </a:p>
      </dsp:txBody>
      <dsp:txXfrm>
        <a:off x="2650509" y="27416"/>
        <a:ext cx="881222" cy="1995349"/>
      </dsp:txXfrm>
    </dsp:sp>
    <dsp:sp modelId="{03A0634C-D144-486E-8EAF-3FE57F772080}">
      <dsp:nvSpPr>
        <dsp:cNvPr id="0" name=""/>
        <dsp:cNvSpPr/>
      </dsp:nvSpPr>
      <dsp:spPr>
        <a:xfrm>
          <a:off x="3652753" y="909019"/>
          <a:ext cx="198443" cy="23214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900" kern="1200" dirty="0"/>
        </a:p>
      </dsp:txBody>
      <dsp:txXfrm>
        <a:off x="3652753" y="955447"/>
        <a:ext cx="138910" cy="139285"/>
      </dsp:txXfrm>
    </dsp:sp>
    <dsp:sp modelId="{6ECB92FE-23AB-48E7-BD3A-C691EF6ABBC8}">
      <dsp:nvSpPr>
        <dsp:cNvPr id="0" name=""/>
        <dsp:cNvSpPr/>
      </dsp:nvSpPr>
      <dsp:spPr>
        <a:xfrm>
          <a:off x="3933569" y="0"/>
          <a:ext cx="936054" cy="20501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/>
            <a:t>Aksel har brukt et ekte vitnemål ved UiT og kan få tilbud om opptak</a:t>
          </a:r>
        </a:p>
      </dsp:txBody>
      <dsp:txXfrm>
        <a:off x="3960985" y="27416"/>
        <a:ext cx="881222" cy="199534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D278EF-D1D8-48E5-9F1F-FDFFD164D2FD}">
      <dsp:nvSpPr>
        <dsp:cNvPr id="0" name=""/>
        <dsp:cNvSpPr/>
      </dsp:nvSpPr>
      <dsp:spPr>
        <a:xfrm>
          <a:off x="1074286" y="1064839"/>
          <a:ext cx="558815" cy="546613"/>
        </a:xfrm>
        <a:prstGeom prst="ellipse">
          <a:avLst/>
        </a:prstGeom>
        <a:gradFill rotWithShape="1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100" kern="1200" dirty="0"/>
            <a:t>RUST</a:t>
          </a:r>
        </a:p>
      </dsp:txBody>
      <dsp:txXfrm>
        <a:off x="1156123" y="1144889"/>
        <a:ext cx="395141" cy="386513"/>
      </dsp:txXfrm>
    </dsp:sp>
    <dsp:sp modelId="{046EB2F4-7935-45DE-B47B-C6B31089B53B}">
      <dsp:nvSpPr>
        <dsp:cNvPr id="0" name=""/>
        <dsp:cNvSpPr/>
      </dsp:nvSpPr>
      <dsp:spPr>
        <a:xfrm rot="16200000">
          <a:off x="1173741" y="698074"/>
          <a:ext cx="359904" cy="74836"/>
        </a:xfrm>
        <a:prstGeom prst="leftArrow">
          <a:avLst/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kern="1200" dirty="0"/>
        </a:p>
      </dsp:txBody>
      <dsp:txXfrm>
        <a:off x="1184967" y="724267"/>
        <a:ext cx="337453" cy="44902"/>
      </dsp:txXfrm>
    </dsp:sp>
    <dsp:sp modelId="{A5A78DF7-7311-4175-8C4A-D6F1DDBB7908}">
      <dsp:nvSpPr>
        <dsp:cNvPr id="0" name=""/>
        <dsp:cNvSpPr/>
      </dsp:nvSpPr>
      <dsp:spPr>
        <a:xfrm>
          <a:off x="1163762" y="5911"/>
          <a:ext cx="379863" cy="379863"/>
        </a:xfrm>
        <a:prstGeom prst="ellipse">
          <a:avLst/>
        </a:prstGeom>
        <a:solidFill>
          <a:schemeClr val="accent6"/>
        </a:solidFill>
        <a:ln w="12700" cap="flat" cmpd="sng" algn="ctr">
          <a:solidFill>
            <a:schemeClr val="accent6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500" kern="1200" dirty="0"/>
            <a:t>AHO</a:t>
          </a:r>
        </a:p>
      </dsp:txBody>
      <dsp:txXfrm>
        <a:off x="1219392" y="61541"/>
        <a:ext cx="268603" cy="268603"/>
      </dsp:txXfrm>
    </dsp:sp>
    <dsp:sp modelId="{125FF39F-01FA-4C86-8580-AA3D817BEF05}">
      <dsp:nvSpPr>
        <dsp:cNvPr id="0" name=""/>
        <dsp:cNvSpPr/>
      </dsp:nvSpPr>
      <dsp:spPr>
        <a:xfrm rot="17470588">
          <a:off x="1391794" y="738399"/>
          <a:ext cx="359494" cy="74836"/>
        </a:xfrm>
        <a:prstGeom prst="leftArrow">
          <a:avLst/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kern="1200" dirty="0"/>
        </a:p>
      </dsp:txBody>
      <dsp:txXfrm>
        <a:off x="1398964" y="763833"/>
        <a:ext cx="337043" cy="44902"/>
      </dsp:txXfrm>
    </dsp:sp>
    <dsp:sp modelId="{E7E361FF-088B-42C2-A0DE-B8C58729F18D}">
      <dsp:nvSpPr>
        <dsp:cNvPr id="0" name=""/>
        <dsp:cNvSpPr/>
      </dsp:nvSpPr>
      <dsp:spPr>
        <a:xfrm>
          <a:off x="1576409" y="83048"/>
          <a:ext cx="379863" cy="379863"/>
        </a:xfrm>
        <a:prstGeom prst="ellipse">
          <a:avLst/>
        </a:prstGeom>
        <a:solidFill>
          <a:schemeClr val="accent6"/>
        </a:solidFill>
        <a:ln w="12700" cap="flat" cmpd="sng" algn="ctr">
          <a:solidFill>
            <a:schemeClr val="accent6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500" kern="1200" dirty="0"/>
            <a:t>Nord</a:t>
          </a:r>
        </a:p>
      </dsp:txBody>
      <dsp:txXfrm>
        <a:off x="1632039" y="138678"/>
        <a:ext cx="268603" cy="268603"/>
      </dsp:txXfrm>
    </dsp:sp>
    <dsp:sp modelId="{C9DC9FEB-9025-4063-B9D7-2C5BAA564F40}">
      <dsp:nvSpPr>
        <dsp:cNvPr id="0" name=""/>
        <dsp:cNvSpPr/>
      </dsp:nvSpPr>
      <dsp:spPr>
        <a:xfrm rot="18741176">
          <a:off x="1581410" y="854327"/>
          <a:ext cx="358463" cy="74836"/>
        </a:xfrm>
        <a:prstGeom prst="leftArrow">
          <a:avLst/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kern="1200" dirty="0"/>
        </a:p>
      </dsp:txBody>
      <dsp:txXfrm>
        <a:off x="1585073" y="877590"/>
        <a:ext cx="336012" cy="44902"/>
      </dsp:txXfrm>
    </dsp:sp>
    <dsp:sp modelId="{49AFFA07-79CC-471A-B900-91ADE55B6544}">
      <dsp:nvSpPr>
        <dsp:cNvPr id="0" name=""/>
        <dsp:cNvSpPr/>
      </dsp:nvSpPr>
      <dsp:spPr>
        <a:xfrm>
          <a:off x="1933327" y="304042"/>
          <a:ext cx="379863" cy="379863"/>
        </a:xfrm>
        <a:prstGeom prst="ellipse">
          <a:avLst/>
        </a:prstGeom>
        <a:solidFill>
          <a:schemeClr val="accent6"/>
        </a:solidFill>
        <a:ln w="12700" cap="flat" cmpd="sng" algn="ctr">
          <a:solidFill>
            <a:schemeClr val="accent6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500" kern="1200" dirty="0"/>
            <a:t>NMBU</a:t>
          </a:r>
        </a:p>
      </dsp:txBody>
      <dsp:txXfrm>
        <a:off x="1988957" y="359672"/>
        <a:ext cx="268603" cy="268603"/>
      </dsp:txXfrm>
    </dsp:sp>
    <dsp:sp modelId="{F68AA59C-F451-48A2-9203-C47ED13374F8}">
      <dsp:nvSpPr>
        <dsp:cNvPr id="0" name=""/>
        <dsp:cNvSpPr/>
      </dsp:nvSpPr>
      <dsp:spPr>
        <a:xfrm rot="20011765">
          <a:off x="1716740" y="1030987"/>
          <a:ext cx="357330" cy="74836"/>
        </a:xfrm>
        <a:prstGeom prst="leftArrow">
          <a:avLst/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kern="1200" dirty="0"/>
        </a:p>
      </dsp:txBody>
      <dsp:txXfrm>
        <a:off x="1717917" y="1050958"/>
        <a:ext cx="334879" cy="44902"/>
      </dsp:txXfrm>
    </dsp:sp>
    <dsp:sp modelId="{3E91B634-ECFE-45C4-9E4D-6FEF95C855E8}">
      <dsp:nvSpPr>
        <dsp:cNvPr id="0" name=""/>
        <dsp:cNvSpPr/>
      </dsp:nvSpPr>
      <dsp:spPr>
        <a:xfrm>
          <a:off x="2186310" y="639046"/>
          <a:ext cx="379863" cy="379863"/>
        </a:xfrm>
        <a:prstGeom prst="ellipse">
          <a:avLst/>
        </a:prstGeom>
        <a:solidFill>
          <a:schemeClr val="accent6"/>
        </a:solidFill>
        <a:ln w="12700" cap="flat" cmpd="sng" algn="ctr">
          <a:solidFill>
            <a:schemeClr val="accent6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500" kern="1200" dirty="0"/>
            <a:t>NHH</a:t>
          </a:r>
        </a:p>
      </dsp:txBody>
      <dsp:txXfrm>
        <a:off x="2241940" y="694676"/>
        <a:ext cx="268603" cy="268603"/>
      </dsp:txXfrm>
    </dsp:sp>
    <dsp:sp modelId="{D670118A-A547-41E7-8439-D01B4B325983}">
      <dsp:nvSpPr>
        <dsp:cNvPr id="0" name=""/>
        <dsp:cNvSpPr/>
      </dsp:nvSpPr>
      <dsp:spPr>
        <a:xfrm rot="21282353">
          <a:off x="1778527" y="1244834"/>
          <a:ext cx="356699" cy="74836"/>
        </a:xfrm>
        <a:prstGeom prst="rightArrow">
          <a:avLst/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kern="1200" dirty="0"/>
        </a:p>
      </dsp:txBody>
      <dsp:txXfrm>
        <a:off x="1778575" y="1260837"/>
        <a:ext cx="334248" cy="44902"/>
      </dsp:txXfrm>
    </dsp:sp>
    <dsp:sp modelId="{B8BAE3BB-F7B5-4FAB-B658-45D47130E0B4}">
      <dsp:nvSpPr>
        <dsp:cNvPr id="0" name=""/>
        <dsp:cNvSpPr/>
      </dsp:nvSpPr>
      <dsp:spPr>
        <a:xfrm>
          <a:off x="2301192" y="1042816"/>
          <a:ext cx="379863" cy="379863"/>
        </a:xfrm>
        <a:prstGeom prst="ellipse">
          <a:avLst/>
        </a:prstGeom>
        <a:solidFill>
          <a:schemeClr val="accent6"/>
        </a:solidFill>
        <a:ln w="12700" cap="flat" cmpd="sng" algn="ctr">
          <a:solidFill>
            <a:schemeClr val="accent6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500" kern="1200" dirty="0"/>
            <a:t>NHH</a:t>
          </a:r>
        </a:p>
      </dsp:txBody>
      <dsp:txXfrm>
        <a:off x="2356822" y="1098446"/>
        <a:ext cx="268603" cy="268603"/>
      </dsp:txXfrm>
    </dsp:sp>
    <dsp:sp modelId="{CA7043D8-EF2C-4FED-9F92-C3248A11A68E}">
      <dsp:nvSpPr>
        <dsp:cNvPr id="0" name=""/>
        <dsp:cNvSpPr/>
      </dsp:nvSpPr>
      <dsp:spPr>
        <a:xfrm rot="952941">
          <a:off x="1757669" y="1466445"/>
          <a:ext cx="356920" cy="74836"/>
        </a:xfrm>
        <a:prstGeom prst="leftArrow">
          <a:avLst/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kern="1200" dirty="0"/>
        </a:p>
      </dsp:txBody>
      <dsp:txXfrm>
        <a:off x="1758098" y="1478340"/>
        <a:ext cx="334469" cy="44902"/>
      </dsp:txXfrm>
    </dsp:sp>
    <dsp:sp modelId="{3B542210-91FE-4B5E-A497-9D3CAD9ACF8D}">
      <dsp:nvSpPr>
        <dsp:cNvPr id="0" name=""/>
        <dsp:cNvSpPr/>
      </dsp:nvSpPr>
      <dsp:spPr>
        <a:xfrm>
          <a:off x="2262458" y="1460820"/>
          <a:ext cx="379863" cy="379863"/>
        </a:xfrm>
        <a:prstGeom prst="ellipse">
          <a:avLst/>
        </a:prstGeom>
        <a:solidFill>
          <a:schemeClr val="accent6"/>
        </a:solidFill>
        <a:ln w="12700" cap="flat" cmpd="sng" algn="ctr">
          <a:solidFill>
            <a:schemeClr val="accent6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500" kern="1200" dirty="0"/>
            <a:t>MF</a:t>
          </a:r>
        </a:p>
      </dsp:txBody>
      <dsp:txXfrm>
        <a:off x="2318088" y="1516450"/>
        <a:ext cx="268603" cy="268603"/>
      </dsp:txXfrm>
    </dsp:sp>
    <dsp:sp modelId="{A5EE00AB-5DBF-47D7-874E-9A8110706F25}">
      <dsp:nvSpPr>
        <dsp:cNvPr id="0" name=""/>
        <dsp:cNvSpPr/>
      </dsp:nvSpPr>
      <dsp:spPr>
        <a:xfrm rot="13100849">
          <a:off x="1678238" y="1679965"/>
          <a:ext cx="357870" cy="74836"/>
        </a:xfrm>
        <a:prstGeom prst="rightArrow">
          <a:avLst/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kern="1200" dirty="0"/>
        </a:p>
      </dsp:txBody>
      <dsp:txXfrm>
        <a:off x="1698267" y="1701897"/>
        <a:ext cx="335419" cy="44902"/>
      </dsp:txXfrm>
    </dsp:sp>
    <dsp:sp modelId="{6EB72489-34FB-4499-9C64-10D72152FFED}">
      <dsp:nvSpPr>
        <dsp:cNvPr id="0" name=""/>
        <dsp:cNvSpPr/>
      </dsp:nvSpPr>
      <dsp:spPr>
        <a:xfrm>
          <a:off x="2075340" y="1836606"/>
          <a:ext cx="379863" cy="379863"/>
        </a:xfrm>
        <a:prstGeom prst="ellipse">
          <a:avLst/>
        </a:prstGeom>
        <a:solidFill>
          <a:schemeClr val="accent6"/>
        </a:solidFill>
        <a:ln w="12700" cap="flat" cmpd="sng" algn="ctr">
          <a:solidFill>
            <a:schemeClr val="accent6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500" kern="1200" dirty="0"/>
            <a:t>LDH</a:t>
          </a:r>
        </a:p>
      </dsp:txBody>
      <dsp:txXfrm>
        <a:off x="2130970" y="1892236"/>
        <a:ext cx="268603" cy="268603"/>
      </dsp:txXfrm>
    </dsp:sp>
    <dsp:sp modelId="{BF3078C5-B6E1-4163-9E84-B34B782D5F03}">
      <dsp:nvSpPr>
        <dsp:cNvPr id="0" name=""/>
        <dsp:cNvSpPr/>
      </dsp:nvSpPr>
      <dsp:spPr>
        <a:xfrm rot="3494118">
          <a:off x="1491882" y="1813836"/>
          <a:ext cx="359029" cy="74836"/>
        </a:xfrm>
        <a:prstGeom prst="leftArrow">
          <a:avLst/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kern="1200" dirty="0"/>
        </a:p>
      </dsp:txBody>
      <dsp:txXfrm>
        <a:off x="1497198" y="1819259"/>
        <a:ext cx="336578" cy="44902"/>
      </dsp:txXfrm>
    </dsp:sp>
    <dsp:sp modelId="{21729729-B449-4514-BD8A-E06A68BE7B19}">
      <dsp:nvSpPr>
        <dsp:cNvPr id="0" name=""/>
        <dsp:cNvSpPr/>
      </dsp:nvSpPr>
      <dsp:spPr>
        <a:xfrm>
          <a:off x="1765107" y="2119420"/>
          <a:ext cx="379863" cy="379863"/>
        </a:xfrm>
        <a:prstGeom prst="ellipse">
          <a:avLst/>
        </a:prstGeom>
        <a:solidFill>
          <a:schemeClr val="accent6"/>
        </a:solidFill>
        <a:ln w="12700" cap="flat" cmpd="sng" algn="ctr">
          <a:solidFill>
            <a:schemeClr val="accent6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500" kern="1200" dirty="0"/>
            <a:t>KHiO</a:t>
          </a:r>
        </a:p>
      </dsp:txBody>
      <dsp:txXfrm>
        <a:off x="1820737" y="2175050"/>
        <a:ext cx="268603" cy="268603"/>
      </dsp:txXfrm>
    </dsp:sp>
    <dsp:sp modelId="{AEB6A960-15F6-4BFF-AB1D-4F4CB7715AE4}">
      <dsp:nvSpPr>
        <dsp:cNvPr id="0" name=""/>
        <dsp:cNvSpPr/>
      </dsp:nvSpPr>
      <dsp:spPr>
        <a:xfrm rot="4764706">
          <a:off x="1284550" y="1893221"/>
          <a:ext cx="359798" cy="74836"/>
        </a:xfrm>
        <a:prstGeom prst="leftArrow">
          <a:avLst/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kern="1200" dirty="0"/>
        </a:p>
      </dsp:txBody>
      <dsp:txXfrm>
        <a:off x="1293713" y="1897154"/>
        <a:ext cx="337347" cy="44902"/>
      </dsp:txXfrm>
    </dsp:sp>
    <dsp:sp modelId="{B9BADFFC-9CFE-4928-AE9F-504ADFB7F79B}">
      <dsp:nvSpPr>
        <dsp:cNvPr id="0" name=""/>
        <dsp:cNvSpPr/>
      </dsp:nvSpPr>
      <dsp:spPr>
        <a:xfrm>
          <a:off x="1373659" y="2271068"/>
          <a:ext cx="379863" cy="379863"/>
        </a:xfrm>
        <a:prstGeom prst="ellipse">
          <a:avLst/>
        </a:prstGeom>
        <a:solidFill>
          <a:schemeClr val="accent6"/>
        </a:solidFill>
        <a:ln w="12700" cap="flat" cmpd="sng" algn="ctr">
          <a:solidFill>
            <a:schemeClr val="accent6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500" kern="1200" dirty="0"/>
            <a:t>HVL</a:t>
          </a:r>
        </a:p>
      </dsp:txBody>
      <dsp:txXfrm>
        <a:off x="1429289" y="2326698"/>
        <a:ext cx="268603" cy="268603"/>
      </dsp:txXfrm>
    </dsp:sp>
    <dsp:sp modelId="{D3298D1E-803C-4BE8-8801-1628FF638F84}">
      <dsp:nvSpPr>
        <dsp:cNvPr id="0" name=""/>
        <dsp:cNvSpPr/>
      </dsp:nvSpPr>
      <dsp:spPr>
        <a:xfrm rot="6035294">
          <a:off x="1063038" y="1893221"/>
          <a:ext cx="359798" cy="74836"/>
        </a:xfrm>
        <a:prstGeom prst="leftArrow">
          <a:avLst/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kern="1200" dirty="0"/>
        </a:p>
      </dsp:txBody>
      <dsp:txXfrm rot="10800000">
        <a:off x="1076326" y="1897154"/>
        <a:ext cx="337347" cy="44902"/>
      </dsp:txXfrm>
    </dsp:sp>
    <dsp:sp modelId="{05B6ADEC-40F7-421D-8095-AB7B94601922}">
      <dsp:nvSpPr>
        <dsp:cNvPr id="0" name=""/>
        <dsp:cNvSpPr/>
      </dsp:nvSpPr>
      <dsp:spPr>
        <a:xfrm>
          <a:off x="953864" y="2271068"/>
          <a:ext cx="379863" cy="379863"/>
        </a:xfrm>
        <a:prstGeom prst="ellipse">
          <a:avLst/>
        </a:prstGeom>
        <a:solidFill>
          <a:schemeClr val="accent6"/>
        </a:solidFill>
        <a:ln w="12700" cap="flat" cmpd="sng" algn="ctr">
          <a:solidFill>
            <a:schemeClr val="accent6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500" kern="1200" dirty="0"/>
            <a:t>HiVolda</a:t>
          </a:r>
        </a:p>
      </dsp:txBody>
      <dsp:txXfrm>
        <a:off x="1009494" y="2326698"/>
        <a:ext cx="268603" cy="268603"/>
      </dsp:txXfrm>
    </dsp:sp>
    <dsp:sp modelId="{E49FE917-322F-4865-A88D-7F08D376374D}">
      <dsp:nvSpPr>
        <dsp:cNvPr id="0" name=""/>
        <dsp:cNvSpPr/>
      </dsp:nvSpPr>
      <dsp:spPr>
        <a:xfrm rot="7305882">
          <a:off x="856475" y="1813836"/>
          <a:ext cx="359029" cy="74836"/>
        </a:xfrm>
        <a:prstGeom prst="leftArrow">
          <a:avLst/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kern="1200" dirty="0"/>
        </a:p>
      </dsp:txBody>
      <dsp:txXfrm rot="10800000">
        <a:off x="873610" y="1819259"/>
        <a:ext cx="336578" cy="44902"/>
      </dsp:txXfrm>
    </dsp:sp>
    <dsp:sp modelId="{EE459AA2-2AF2-46C3-BD15-E01AA825F54E}">
      <dsp:nvSpPr>
        <dsp:cNvPr id="0" name=""/>
        <dsp:cNvSpPr/>
      </dsp:nvSpPr>
      <dsp:spPr>
        <a:xfrm>
          <a:off x="562416" y="2119420"/>
          <a:ext cx="379863" cy="379863"/>
        </a:xfrm>
        <a:prstGeom prst="ellipse">
          <a:avLst/>
        </a:prstGeom>
        <a:solidFill>
          <a:schemeClr val="accent6"/>
        </a:solidFill>
        <a:ln w="12700" cap="flat" cmpd="sng" algn="ctr">
          <a:solidFill>
            <a:schemeClr val="accent6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500" kern="1200" dirty="0"/>
            <a:t>HInn</a:t>
          </a:r>
        </a:p>
      </dsp:txBody>
      <dsp:txXfrm>
        <a:off x="618046" y="2175050"/>
        <a:ext cx="268603" cy="268603"/>
      </dsp:txXfrm>
    </dsp:sp>
    <dsp:sp modelId="{D8FCBE2D-E09A-40E2-A452-0411838CDE50}">
      <dsp:nvSpPr>
        <dsp:cNvPr id="0" name=""/>
        <dsp:cNvSpPr/>
      </dsp:nvSpPr>
      <dsp:spPr>
        <a:xfrm rot="8576471">
          <a:off x="692253" y="1665099"/>
          <a:ext cx="357870" cy="74836"/>
        </a:xfrm>
        <a:prstGeom prst="leftArrow">
          <a:avLst/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kern="1200" dirty="0"/>
        </a:p>
      </dsp:txBody>
      <dsp:txXfrm rot="10800000">
        <a:off x="712437" y="1673301"/>
        <a:ext cx="335419" cy="44902"/>
      </dsp:txXfrm>
    </dsp:sp>
    <dsp:sp modelId="{2F02D494-AA4C-4C96-B230-2D02B027C6B6}">
      <dsp:nvSpPr>
        <dsp:cNvPr id="0" name=""/>
        <dsp:cNvSpPr/>
      </dsp:nvSpPr>
      <dsp:spPr>
        <a:xfrm>
          <a:off x="252184" y="1836606"/>
          <a:ext cx="379863" cy="379863"/>
        </a:xfrm>
        <a:prstGeom prst="ellipse">
          <a:avLst/>
        </a:prstGeom>
        <a:solidFill>
          <a:schemeClr val="accent6"/>
        </a:solidFill>
        <a:ln w="12700" cap="flat" cmpd="sng" algn="ctr">
          <a:solidFill>
            <a:schemeClr val="accent6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500" kern="1200" dirty="0"/>
            <a:t>HiMOLDE</a:t>
          </a:r>
        </a:p>
      </dsp:txBody>
      <dsp:txXfrm>
        <a:off x="307814" y="1892236"/>
        <a:ext cx="268603" cy="268603"/>
      </dsp:txXfrm>
    </dsp:sp>
    <dsp:sp modelId="{2558FC4B-7F5C-4D7F-A423-62B72C42EB19}">
      <dsp:nvSpPr>
        <dsp:cNvPr id="0" name=""/>
        <dsp:cNvSpPr/>
      </dsp:nvSpPr>
      <dsp:spPr>
        <a:xfrm rot="9847059">
          <a:off x="592797" y="1466445"/>
          <a:ext cx="356920" cy="74836"/>
        </a:xfrm>
        <a:prstGeom prst="leftArrow">
          <a:avLst/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kern="1200" dirty="0"/>
        </a:p>
      </dsp:txBody>
      <dsp:txXfrm rot="10800000">
        <a:off x="614819" y="1478340"/>
        <a:ext cx="334469" cy="44902"/>
      </dsp:txXfrm>
    </dsp:sp>
    <dsp:sp modelId="{25D4B43F-B8BD-4DEF-9026-69A8405367B6}">
      <dsp:nvSpPr>
        <dsp:cNvPr id="0" name=""/>
        <dsp:cNvSpPr/>
      </dsp:nvSpPr>
      <dsp:spPr>
        <a:xfrm>
          <a:off x="65065" y="1460820"/>
          <a:ext cx="379863" cy="379863"/>
        </a:xfrm>
        <a:prstGeom prst="ellipse">
          <a:avLst/>
        </a:prstGeom>
        <a:solidFill>
          <a:schemeClr val="accent6"/>
        </a:solidFill>
        <a:ln w="12700" cap="flat" cmpd="sng" algn="ctr">
          <a:solidFill>
            <a:schemeClr val="accent6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500" kern="1200" dirty="0"/>
            <a:t>DMMH</a:t>
          </a:r>
        </a:p>
      </dsp:txBody>
      <dsp:txXfrm>
        <a:off x="120695" y="1516450"/>
        <a:ext cx="268603" cy="268603"/>
      </dsp:txXfrm>
    </dsp:sp>
    <dsp:sp modelId="{F50EAA61-CB08-45B8-BC7D-4B665E1AD798}">
      <dsp:nvSpPr>
        <dsp:cNvPr id="0" name=""/>
        <dsp:cNvSpPr/>
      </dsp:nvSpPr>
      <dsp:spPr>
        <a:xfrm rot="11117647">
          <a:off x="572160" y="1244834"/>
          <a:ext cx="356699" cy="74836"/>
        </a:xfrm>
        <a:prstGeom prst="leftArrow">
          <a:avLst/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kern="1200" dirty="0"/>
        </a:p>
      </dsp:txBody>
      <dsp:txXfrm rot="10800000">
        <a:off x="594563" y="1260837"/>
        <a:ext cx="334248" cy="44902"/>
      </dsp:txXfrm>
    </dsp:sp>
    <dsp:sp modelId="{C82F66A7-5D06-49C6-95BA-A566276278FA}">
      <dsp:nvSpPr>
        <dsp:cNvPr id="0" name=""/>
        <dsp:cNvSpPr/>
      </dsp:nvSpPr>
      <dsp:spPr>
        <a:xfrm>
          <a:off x="26331" y="1042816"/>
          <a:ext cx="379863" cy="379863"/>
        </a:xfrm>
        <a:prstGeom prst="ellipse">
          <a:avLst/>
        </a:prstGeom>
        <a:solidFill>
          <a:schemeClr val="accent6"/>
        </a:solidFill>
        <a:ln w="12700" cap="flat" cmpd="sng" algn="ctr">
          <a:solidFill>
            <a:schemeClr val="accent6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500" kern="1200" dirty="0"/>
            <a:t>AHO</a:t>
          </a:r>
        </a:p>
      </dsp:txBody>
      <dsp:txXfrm>
        <a:off x="81961" y="1098446"/>
        <a:ext cx="268603" cy="268603"/>
      </dsp:txXfrm>
    </dsp:sp>
    <dsp:sp modelId="{12723D25-0EC0-4333-94DB-04BD8C1588F6}">
      <dsp:nvSpPr>
        <dsp:cNvPr id="0" name=""/>
        <dsp:cNvSpPr/>
      </dsp:nvSpPr>
      <dsp:spPr>
        <a:xfrm rot="1760010">
          <a:off x="616479" y="1010217"/>
          <a:ext cx="357330" cy="74836"/>
        </a:xfrm>
        <a:prstGeom prst="rightArrow">
          <a:avLst/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kern="1200" dirty="0"/>
        </a:p>
      </dsp:txBody>
      <dsp:txXfrm rot="10800000">
        <a:off x="617918" y="1019685"/>
        <a:ext cx="334879" cy="44902"/>
      </dsp:txXfrm>
    </dsp:sp>
    <dsp:sp modelId="{BACC1FB2-91FD-46B1-B54A-1666282D701C}">
      <dsp:nvSpPr>
        <dsp:cNvPr id="0" name=""/>
        <dsp:cNvSpPr/>
      </dsp:nvSpPr>
      <dsp:spPr>
        <a:xfrm>
          <a:off x="141214" y="639046"/>
          <a:ext cx="379863" cy="379863"/>
        </a:xfrm>
        <a:prstGeom prst="ellipse">
          <a:avLst/>
        </a:prstGeom>
        <a:solidFill>
          <a:schemeClr val="accent6"/>
        </a:solidFill>
        <a:ln w="12700" cap="flat" cmpd="sng" algn="ctr">
          <a:solidFill>
            <a:schemeClr val="accent6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500" kern="1200" dirty="0"/>
            <a:t>UiB</a:t>
          </a:r>
        </a:p>
      </dsp:txBody>
      <dsp:txXfrm>
        <a:off x="196844" y="694676"/>
        <a:ext cx="268603" cy="268603"/>
      </dsp:txXfrm>
    </dsp:sp>
    <dsp:sp modelId="{EA47ECBF-F421-4D49-B9C5-0AA6FB4A6DCF}">
      <dsp:nvSpPr>
        <dsp:cNvPr id="0" name=""/>
        <dsp:cNvSpPr/>
      </dsp:nvSpPr>
      <dsp:spPr>
        <a:xfrm rot="13658824">
          <a:off x="767514" y="854327"/>
          <a:ext cx="358463" cy="74836"/>
        </a:xfrm>
        <a:prstGeom prst="leftArrow">
          <a:avLst/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kern="1200" dirty="0"/>
        </a:p>
      </dsp:txBody>
      <dsp:txXfrm rot="10800000">
        <a:off x="786302" y="877590"/>
        <a:ext cx="336012" cy="44902"/>
      </dsp:txXfrm>
    </dsp:sp>
    <dsp:sp modelId="{09EA6344-F627-4845-B930-940FB7881F0B}">
      <dsp:nvSpPr>
        <dsp:cNvPr id="0" name=""/>
        <dsp:cNvSpPr/>
      </dsp:nvSpPr>
      <dsp:spPr>
        <a:xfrm>
          <a:off x="394197" y="304042"/>
          <a:ext cx="379863" cy="379863"/>
        </a:xfrm>
        <a:prstGeom prst="ellipse">
          <a:avLst/>
        </a:prstGeom>
        <a:solidFill>
          <a:schemeClr val="accent6"/>
        </a:solidFill>
        <a:ln w="12700" cap="flat" cmpd="sng" algn="ctr">
          <a:solidFill>
            <a:schemeClr val="accent6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500" kern="1200" dirty="0"/>
            <a:t>NTNU</a:t>
          </a:r>
        </a:p>
      </dsp:txBody>
      <dsp:txXfrm>
        <a:off x="449827" y="359672"/>
        <a:ext cx="268603" cy="268603"/>
      </dsp:txXfrm>
    </dsp:sp>
    <dsp:sp modelId="{16561D73-4E1A-4A9F-B961-EF2F5C94558D}">
      <dsp:nvSpPr>
        <dsp:cNvPr id="0" name=""/>
        <dsp:cNvSpPr/>
      </dsp:nvSpPr>
      <dsp:spPr>
        <a:xfrm rot="14929412">
          <a:off x="934759" y="729243"/>
          <a:ext cx="359494" cy="74836"/>
        </a:xfrm>
        <a:prstGeom prst="leftArrow">
          <a:avLst/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kern="1200" dirty="0"/>
        </a:p>
      </dsp:txBody>
      <dsp:txXfrm rot="10800000">
        <a:off x="950040" y="754677"/>
        <a:ext cx="337043" cy="44902"/>
      </dsp:txXfrm>
    </dsp:sp>
    <dsp:sp modelId="{67DAD3C1-3226-4455-9A5D-0F6BC160BC2C}">
      <dsp:nvSpPr>
        <dsp:cNvPr id="0" name=""/>
        <dsp:cNvSpPr/>
      </dsp:nvSpPr>
      <dsp:spPr>
        <a:xfrm>
          <a:off x="751114" y="83048"/>
          <a:ext cx="379863" cy="379863"/>
        </a:xfrm>
        <a:prstGeom prst="ellipse">
          <a:avLst/>
        </a:prstGeom>
        <a:solidFill>
          <a:schemeClr val="accent6"/>
        </a:solidFill>
        <a:ln w="12700" cap="flat" cmpd="sng" algn="ctr">
          <a:solidFill>
            <a:schemeClr val="accent6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500" kern="1200" dirty="0"/>
            <a:t>UiO</a:t>
          </a:r>
        </a:p>
      </dsp:txBody>
      <dsp:txXfrm>
        <a:off x="806744" y="138678"/>
        <a:ext cx="268603" cy="26860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A2D892-E8B2-4AC0-B499-14108B394F6F}">
      <dsp:nvSpPr>
        <dsp:cNvPr id="0" name=""/>
        <dsp:cNvSpPr/>
      </dsp:nvSpPr>
      <dsp:spPr>
        <a:xfrm>
          <a:off x="0" y="0"/>
          <a:ext cx="945675" cy="23280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kern="1200" dirty="0"/>
            <a:t>Camilla har fusket på eksamen ved UiO</a:t>
          </a:r>
        </a:p>
      </dsp:txBody>
      <dsp:txXfrm>
        <a:off x="27698" y="27698"/>
        <a:ext cx="890279" cy="2272604"/>
      </dsp:txXfrm>
    </dsp:sp>
    <dsp:sp modelId="{89C7BBFF-BD34-45D9-9972-6A8E32E4D282}">
      <dsp:nvSpPr>
        <dsp:cNvPr id="0" name=""/>
        <dsp:cNvSpPr/>
      </dsp:nvSpPr>
      <dsp:spPr>
        <a:xfrm>
          <a:off x="1041034" y="1046736"/>
          <a:ext cx="202160" cy="23452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1000" kern="1200" dirty="0"/>
        </a:p>
      </dsp:txBody>
      <dsp:txXfrm>
        <a:off x="1041034" y="1093641"/>
        <a:ext cx="141512" cy="140717"/>
      </dsp:txXfrm>
    </dsp:sp>
    <dsp:sp modelId="{338265B9-1381-475A-A561-27C32CC89A21}">
      <dsp:nvSpPr>
        <dsp:cNvPr id="0" name=""/>
        <dsp:cNvSpPr/>
      </dsp:nvSpPr>
      <dsp:spPr>
        <a:xfrm>
          <a:off x="1327110" y="35035"/>
          <a:ext cx="945675" cy="22579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/>
            <a:t>Camilla ute-stenges fra </a:t>
          </a:r>
          <a:r>
            <a:rPr lang="nb-NO" sz="1400" b="1" kern="1200" dirty="0"/>
            <a:t>alle studier ved UiO </a:t>
          </a:r>
          <a:r>
            <a:rPr lang="nb-NO" sz="1400" kern="1200" dirty="0"/>
            <a:t>i 1 år</a:t>
          </a:r>
        </a:p>
      </dsp:txBody>
      <dsp:txXfrm>
        <a:off x="1354808" y="62733"/>
        <a:ext cx="890279" cy="2202533"/>
      </dsp:txXfrm>
    </dsp:sp>
    <dsp:sp modelId="{634AC9E9-563C-42C3-B41B-C4E96F25D27B}">
      <dsp:nvSpPr>
        <dsp:cNvPr id="0" name=""/>
        <dsp:cNvSpPr/>
      </dsp:nvSpPr>
      <dsp:spPr>
        <a:xfrm>
          <a:off x="2367353" y="1046736"/>
          <a:ext cx="200483" cy="23452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1000" kern="1200" dirty="0"/>
        </a:p>
      </dsp:txBody>
      <dsp:txXfrm>
        <a:off x="2367353" y="1093641"/>
        <a:ext cx="140338" cy="140717"/>
      </dsp:txXfrm>
    </dsp:sp>
    <dsp:sp modelId="{AC8D7178-B1BF-40B1-9684-EE5284B8A3F7}">
      <dsp:nvSpPr>
        <dsp:cNvPr id="0" name=""/>
        <dsp:cNvSpPr/>
      </dsp:nvSpPr>
      <dsp:spPr>
        <a:xfrm>
          <a:off x="2651056" y="35035"/>
          <a:ext cx="945675" cy="22579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300" kern="1200" dirty="0"/>
            <a:t>Camilla får også </a:t>
          </a:r>
          <a:r>
            <a:rPr lang="nb-NO" sz="1300" b="1" kern="1200" dirty="0"/>
            <a:t>eksamens-karantene </a:t>
          </a:r>
          <a:r>
            <a:rPr lang="nb-NO" sz="1300" kern="1200" dirty="0"/>
            <a:t>ved alle institu-sjoner nasjonalt</a:t>
          </a:r>
        </a:p>
      </dsp:txBody>
      <dsp:txXfrm>
        <a:off x="2678754" y="62733"/>
        <a:ext cx="890279" cy="220253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1BF497-D2EB-4993-8FB5-1847806F7D2E}">
      <dsp:nvSpPr>
        <dsp:cNvPr id="0" name=""/>
        <dsp:cNvSpPr/>
      </dsp:nvSpPr>
      <dsp:spPr>
        <a:xfrm>
          <a:off x="3164" y="0"/>
          <a:ext cx="945807" cy="20501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kern="1200" dirty="0"/>
            <a:t>Camilla er student ved NMBU</a:t>
          </a:r>
        </a:p>
      </dsp:txBody>
      <dsp:txXfrm>
        <a:off x="30866" y="27702"/>
        <a:ext cx="890403" cy="1994777"/>
      </dsp:txXfrm>
    </dsp:sp>
    <dsp:sp modelId="{C590245A-C167-4218-A6DC-E7EA46B7E6E4}">
      <dsp:nvSpPr>
        <dsp:cNvPr id="0" name=""/>
        <dsp:cNvSpPr/>
      </dsp:nvSpPr>
      <dsp:spPr>
        <a:xfrm>
          <a:off x="1043553" y="907810"/>
          <a:ext cx="200511" cy="23456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1000" kern="1200" dirty="0"/>
        </a:p>
      </dsp:txBody>
      <dsp:txXfrm>
        <a:off x="1043553" y="954722"/>
        <a:ext cx="140358" cy="140736"/>
      </dsp:txXfrm>
    </dsp:sp>
    <dsp:sp modelId="{6A24EB9C-9687-4110-8469-627E29A4ED9F}">
      <dsp:nvSpPr>
        <dsp:cNvPr id="0" name=""/>
        <dsp:cNvSpPr/>
      </dsp:nvSpPr>
      <dsp:spPr>
        <a:xfrm>
          <a:off x="1327295" y="0"/>
          <a:ext cx="945807" cy="20501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kern="1200" dirty="0"/>
            <a:t>NMBU mottar sanksjon fra RUST</a:t>
          </a:r>
        </a:p>
      </dsp:txBody>
      <dsp:txXfrm>
        <a:off x="1354997" y="27702"/>
        <a:ext cx="890403" cy="1994777"/>
      </dsp:txXfrm>
    </dsp:sp>
    <dsp:sp modelId="{803C2080-67DC-4796-AD69-639E4A003180}">
      <dsp:nvSpPr>
        <dsp:cNvPr id="0" name=""/>
        <dsp:cNvSpPr/>
      </dsp:nvSpPr>
      <dsp:spPr>
        <a:xfrm>
          <a:off x="2367684" y="907810"/>
          <a:ext cx="200511" cy="23456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1000" kern="1200" dirty="0"/>
        </a:p>
      </dsp:txBody>
      <dsp:txXfrm>
        <a:off x="2367684" y="954722"/>
        <a:ext cx="140358" cy="140736"/>
      </dsp:txXfrm>
    </dsp:sp>
    <dsp:sp modelId="{62D9CBA8-0601-4FC8-B186-73041049601B}">
      <dsp:nvSpPr>
        <dsp:cNvPr id="0" name=""/>
        <dsp:cNvSpPr/>
      </dsp:nvSpPr>
      <dsp:spPr>
        <a:xfrm>
          <a:off x="2651426" y="0"/>
          <a:ext cx="945807" cy="20501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/>
            <a:t>Camilla får ikke lov til å </a:t>
          </a:r>
          <a:r>
            <a:rPr lang="nb-NO" sz="1400" b="1" kern="1200" dirty="0"/>
            <a:t>avlegge eksamen </a:t>
          </a:r>
          <a:r>
            <a:rPr lang="nb-NO" sz="1400" kern="1200" dirty="0"/>
            <a:t>ved NMBU i sanksjons- perioden</a:t>
          </a:r>
        </a:p>
      </dsp:txBody>
      <dsp:txXfrm>
        <a:off x="2679128" y="27702"/>
        <a:ext cx="890403" cy="19947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BBEAC5-AD9A-4DAE-B65F-E42B3BC672F2}" type="datetimeFigureOut">
              <a:rPr lang="nb-NO" smtClean="0"/>
              <a:t>16.11.2018</a:t>
            </a:fld>
            <a:endParaRPr lang="nb-NO" dirty="0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 dirty="0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D6CA01-2938-431C-B139-D787FA7BACDE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36874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D6CA01-2938-431C-B139-D787FA7BACDE}" type="slidenum">
              <a:rPr lang="nb-NO" smtClean="0"/>
              <a:t>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012959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D6CA01-2938-431C-B139-D787FA7BACDE}" type="slidenum">
              <a:rPr lang="nb-NO" smtClean="0"/>
              <a:t>2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485461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Fattes</a:t>
            </a:r>
            <a:r>
              <a:rPr lang="nb-NO" baseline="0" dirty="0"/>
              <a:t> av klagenemd (eller styre)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D6CA01-2938-431C-B139-D787FA7BACDE}" type="slidenum">
              <a:rPr lang="nb-NO" smtClean="0"/>
              <a:t>3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282304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RUST er ikke en applikasjon, men en database som mottar og sender informasjon via webservices.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D6CA01-2938-431C-B139-D787FA7BACDE}" type="slidenum">
              <a:rPr lang="nb-NO" smtClean="0"/>
              <a:t>4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236113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Målet med endringene var å gjøre det enklere å registrere riktig/mer pedagogisk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Merk: noe er på plass i dag, mens noe kommer i neste versjon av FS.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D6CA01-2938-431C-B139-D787FA7BACDE}" type="slidenum">
              <a:rPr lang="nb-NO" smtClean="0"/>
              <a:t>5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836860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Unngå misforståelser</a:t>
            </a:r>
          </a:p>
          <a:p>
            <a:r>
              <a:rPr lang="nb-NO" dirty="0"/>
              <a:t>Slik at det skal bli lettere å registrere og håndtere sanksjoner</a:t>
            </a:r>
          </a:p>
          <a:p>
            <a:r>
              <a:rPr lang="nb-NO" dirty="0"/>
              <a:t>Slik at ikke personer som ikke trenger det får informasjon om sanksjoner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Nå totalt 27 koder slik at det er mulig å skille utdanninger med klinisk undervisning eller praksis fra hverandre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Slik de ikke gir strengere konsekvenser enn det som er riktig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D6CA01-2938-431C-B139-D787FA7BACDE}" type="slidenum">
              <a:rPr lang="nb-NO" smtClean="0"/>
              <a:t>6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568042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-*Ordet «utestenging» er byttet ut med «sanksjon»</a:t>
            </a: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-*Feltet for lovhjemmel er flyttet opp under Vedtaksdato og gjort obligatorisk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-Valg av hjemmel vil styre hvilke koder man kan velge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-*Satt inn et felt for ferdigbehandlet -</a:t>
            </a:r>
            <a:r>
              <a:rPr lang="nb-NO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dirty="0"/>
              <a:t>Hvis man setter J i feltet vil varslene i varselloggen og hovedmenyen i FS fjernes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-*Merknadsfelt til internt bruk (eks: «aktuell saksbehandler» er varslet. «Brev er sendt til studenten» m.m.)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-*Hvis personen har søkt om opptak</a:t>
            </a:r>
            <a:r>
              <a:rPr lang="nb-NO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til 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EVU-kurs vises også dette nå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D6CA01-2938-431C-B139-D787FA7BACDE}" type="slidenum">
              <a:rPr lang="nb-NO" smtClean="0"/>
              <a:t>7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996605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Nye forekomster, importerte endringer og slettinger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D6CA01-2938-431C-B139-D787FA7BACDE}" type="slidenum">
              <a:rPr lang="nb-NO" smtClean="0"/>
              <a:t>8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780954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Nytt: vises kun på aktuelt studieprogrammet og studieklassifikasjon. Kommer tilbake til dette.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D6CA01-2938-431C-B139-D787FA7BACDE}" type="slidenum">
              <a:rPr lang="nb-NO" smtClean="0"/>
              <a:t>9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180021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-Tidligere ble kun en sanksjon vist. Ikke mulig å se om det var flere.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D6CA01-2938-431C-B139-D787FA7BACDE}" type="slidenum">
              <a:rPr lang="nb-NO" smtClean="0"/>
              <a:t>10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178421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https://www.fellesstudentsystem.no/dokumentasjon/brukerdok/rust/informasjonsmeldinger-og-begrensninger/varsler-ved-nyregistrering-i-fs.html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D6CA01-2938-431C-B139-D787FA7BACDE}" type="slidenum">
              <a:rPr lang="nb-NO" smtClean="0"/>
              <a:t>11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41800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D6CA01-2938-431C-B139-D787FA7BACDE}" type="slidenum">
              <a:rPr lang="nb-NO" smtClean="0"/>
              <a:t>13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866732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NMBU sletter vurderingsmeldinger og informerer studenten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D6CA01-2938-431C-B139-D787FA7BACDE}" type="slidenum">
              <a:rPr lang="nb-NO" smtClean="0"/>
              <a:t>20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871611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D6CA01-2938-431C-B139-D787FA7BACDE}" type="slidenum">
              <a:rPr lang="nb-NO" smtClean="0"/>
              <a:t>21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063533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D6CA01-2938-431C-B139-D787FA7BACDE}" type="slidenum">
              <a:rPr lang="nb-NO" smtClean="0"/>
              <a:t>22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780021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D6CA01-2938-431C-B139-D787FA7BACDE}" type="slidenum">
              <a:rPr lang="nb-NO" smtClean="0"/>
              <a:t>23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104959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KD</a:t>
            </a:r>
            <a:r>
              <a:rPr lang="nb-NO" baseline="0" dirty="0"/>
              <a:t> har spesifisert at s</a:t>
            </a:r>
            <a:r>
              <a:rPr lang="nb-NO" dirty="0"/>
              <a:t>kikkethetsvurdering skal gjøres for hvert enkelt yrke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D6CA01-2938-431C-B139-D787FA7BACDE}" type="slidenum">
              <a:rPr lang="nb-NO" smtClean="0"/>
              <a:t>26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772476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D6CA01-2938-431C-B139-D787FA7BACDE}" type="slidenum">
              <a:rPr lang="nb-NO" smtClean="0"/>
              <a:t>27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12649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D75B-8F1B-2D44-98A0-B887849C0027}" type="datetimeFigureOut">
              <a:rPr lang="en-US" smtClean="0"/>
              <a:t>11/16/2018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5391C-4AB9-2843-BBE4-932A163D5A9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D75B-8F1B-2D44-98A0-B887849C0027}" type="datetimeFigureOut">
              <a:rPr lang="en-US" smtClean="0"/>
              <a:t>11/16/2018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5391C-4AB9-2843-BBE4-932A163D5A9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D75B-8F1B-2D44-98A0-B887849C0027}" type="datetimeFigureOut">
              <a:rPr lang="en-US" smtClean="0"/>
              <a:t>11/16/2018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5391C-4AB9-2843-BBE4-932A163D5A9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D75B-8F1B-2D44-98A0-B887849C0027}" type="datetimeFigureOut">
              <a:rPr lang="en-US" smtClean="0"/>
              <a:t>11/16/2018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5391C-4AB9-2843-BBE4-932A163D5A9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D75B-8F1B-2D44-98A0-B887849C0027}" type="datetimeFigureOut">
              <a:rPr lang="en-US" smtClean="0"/>
              <a:t>11/16/2018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5391C-4AB9-2843-BBE4-932A163D5A9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D75B-8F1B-2D44-98A0-B887849C0027}" type="datetimeFigureOut">
              <a:rPr lang="en-US" smtClean="0"/>
              <a:t>11/16/2018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5391C-4AB9-2843-BBE4-932A163D5A9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D75B-8F1B-2D44-98A0-B887849C0027}" type="datetimeFigureOut">
              <a:rPr lang="en-US" smtClean="0"/>
              <a:t>11/16/2018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5391C-4AB9-2843-BBE4-932A163D5A9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D75B-8F1B-2D44-98A0-B887849C0027}" type="datetimeFigureOut">
              <a:rPr lang="en-US" smtClean="0"/>
              <a:t>11/16/2018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5391C-4AB9-2843-BBE4-932A163D5A9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dirty="0"/>
              <a:t>Klikk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D75B-8F1B-2D44-98A0-B887849C0027}" type="datetimeFigureOut">
              <a:rPr lang="en-US" smtClean="0"/>
              <a:t>11/16/2018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5391C-4AB9-2843-BBE4-932A163D5A9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D75B-8F1B-2D44-98A0-B887849C0027}" type="datetimeFigureOut">
              <a:rPr lang="en-US" smtClean="0"/>
              <a:t>11/16/2018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5391C-4AB9-2843-BBE4-932A163D5A9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8D75B-8F1B-2D44-98A0-B887849C0027}" type="datetimeFigureOut">
              <a:rPr lang="en-US" smtClean="0"/>
              <a:t>11/16/2018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5391C-4AB9-2843-BBE4-932A163D5A9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78D75B-8F1B-2D44-98A0-B887849C0027}" type="datetimeFigureOut">
              <a:rPr lang="en-US" smtClean="0"/>
              <a:t>11/16/2018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5391C-4AB9-2843-BBE4-932A163D5A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5691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13" Type="http://schemas.openxmlformats.org/officeDocument/2006/relationships/diagramData" Target="../diagrams/data4.xml"/><Relationship Id="rId18" Type="http://schemas.openxmlformats.org/officeDocument/2006/relationships/image" Target="../media/image27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26.png"/><Relationship Id="rId12" Type="http://schemas.microsoft.com/office/2007/relationships/diagramDrawing" Target="../diagrams/drawing3.xml"/><Relationship Id="rId17" Type="http://schemas.microsoft.com/office/2007/relationships/diagramDrawing" Target="../diagrams/drawing4.xml"/><Relationship Id="rId2" Type="http://schemas.openxmlformats.org/officeDocument/2006/relationships/diagramData" Target="../diagrams/data2.xml"/><Relationship Id="rId16" Type="http://schemas.openxmlformats.org/officeDocument/2006/relationships/diagramColors" Target="../diagrams/colors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11" Type="http://schemas.openxmlformats.org/officeDocument/2006/relationships/diagramColors" Target="../diagrams/colors3.xml"/><Relationship Id="rId5" Type="http://schemas.openxmlformats.org/officeDocument/2006/relationships/diagramColors" Target="../diagrams/colors2.xml"/><Relationship Id="rId1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3.xml"/><Relationship Id="rId4" Type="http://schemas.openxmlformats.org/officeDocument/2006/relationships/diagramQuickStyle" Target="../diagrams/quickStyle2.xml"/><Relationship Id="rId9" Type="http://schemas.openxmlformats.org/officeDocument/2006/relationships/diagramLayout" Target="../diagrams/layout3.xml"/><Relationship Id="rId14" Type="http://schemas.openxmlformats.org/officeDocument/2006/relationships/diagramLayout" Target="../diagrams/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13" Type="http://schemas.openxmlformats.org/officeDocument/2006/relationships/image" Target="../media/image28.png"/><Relationship Id="rId18" Type="http://schemas.openxmlformats.org/officeDocument/2006/relationships/diagramColors" Target="../diagrams/colors7.xm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microsoft.com/office/2007/relationships/diagramDrawing" Target="../diagrams/drawing6.xml"/><Relationship Id="rId17" Type="http://schemas.openxmlformats.org/officeDocument/2006/relationships/diagramQuickStyle" Target="../diagrams/quickStyle7.xml"/><Relationship Id="rId2" Type="http://schemas.openxmlformats.org/officeDocument/2006/relationships/notesSlide" Target="../notesSlides/notesSlide13.xml"/><Relationship Id="rId16" Type="http://schemas.openxmlformats.org/officeDocument/2006/relationships/diagramLayout" Target="../diagrams/layout7.xml"/><Relationship Id="rId20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6.xml"/><Relationship Id="rId5" Type="http://schemas.openxmlformats.org/officeDocument/2006/relationships/diagramQuickStyle" Target="../diagrams/quickStyle5.xml"/><Relationship Id="rId15" Type="http://schemas.openxmlformats.org/officeDocument/2006/relationships/diagramData" Target="../diagrams/data7.xml"/><Relationship Id="rId10" Type="http://schemas.openxmlformats.org/officeDocument/2006/relationships/diagramQuickStyle" Target="../diagrams/quickStyle6.xml"/><Relationship Id="rId19" Type="http://schemas.microsoft.com/office/2007/relationships/diagramDrawing" Target="../diagrams/drawing7.xml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6.xml"/><Relationship Id="rId1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5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Sanksjoner</a:t>
            </a:r>
            <a:br>
              <a:rPr lang="nb-NO" dirty="0"/>
            </a:br>
            <a:r>
              <a:rPr lang="nb-NO" sz="4900" dirty="0"/>
              <a:t>- </a:t>
            </a:r>
            <a:r>
              <a:rPr lang="nb-NO" sz="4800" dirty="0"/>
              <a:t>Innføring og gjennomgang</a:t>
            </a:r>
            <a:br>
              <a:rPr lang="nb-NO" sz="4800" dirty="0"/>
            </a:br>
            <a:r>
              <a:rPr lang="nb-NO" sz="4800" dirty="0"/>
              <a:t>av årets endringer i FS og i RUST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373438"/>
            <a:ext cx="9144000" cy="1655762"/>
          </a:xfrm>
        </p:spPr>
        <p:txBody>
          <a:bodyPr>
            <a:normAutofit/>
          </a:bodyPr>
          <a:lstStyle/>
          <a:p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FS-</a:t>
            </a:r>
            <a:r>
              <a:rPr lang="en-US" sz="2800" dirty="0" err="1"/>
              <a:t>Brukerforum</a:t>
            </a:r>
            <a:r>
              <a:rPr lang="en-US" sz="2800" dirty="0"/>
              <a:t> </a:t>
            </a:r>
            <a:r>
              <a:rPr lang="en-US" sz="2800" dirty="0" err="1"/>
              <a:t>høsten</a:t>
            </a:r>
            <a:r>
              <a:rPr lang="en-US" sz="2800" dirty="0"/>
              <a:t> 2018</a:t>
            </a:r>
            <a:br>
              <a:rPr lang="en-US" sz="2800" dirty="0"/>
            </a:br>
            <a:r>
              <a:rPr lang="en-US" sz="1100" dirty="0"/>
              <a:t/>
            </a:r>
            <a:br>
              <a:rPr lang="en-US" sz="1100" dirty="0"/>
            </a:br>
            <a:endParaRPr lang="en-US" sz="2800" dirty="0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4473" y="4199485"/>
            <a:ext cx="2429614" cy="2429614"/>
          </a:xfrm>
          <a:prstGeom prst="rect">
            <a:avLst/>
          </a:prstGeom>
        </p:spPr>
      </p:pic>
      <p:sp>
        <p:nvSpPr>
          <p:cNvPr id="8" name="Rektangel 7"/>
          <p:cNvSpPr/>
          <p:nvPr/>
        </p:nvSpPr>
        <p:spPr>
          <a:xfrm>
            <a:off x="182880" y="5843671"/>
            <a:ext cx="100888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Marte Holhjem, </a:t>
            </a:r>
            <a:r>
              <a:rPr lang="en-US" sz="2000" dirty="0" err="1"/>
              <a:t>Overingeniør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nb-NO" sz="2000" dirty="0"/>
              <a:t>Unit – Direktoratet for IKT og fellestjenester i høyere utdanning og forskning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111287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019192776"/>
              </p:ext>
            </p:extLst>
          </p:nvPr>
        </p:nvGraphicFramePr>
        <p:xfrm>
          <a:off x="729489" y="219456"/>
          <a:ext cx="10680192" cy="48808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Sanksjon - </a:t>
            </a:r>
            <a:r>
              <a:rPr lang="nb-NO" dirty="0"/>
              <a:t>en reaksjon på uønsket adferd</a:t>
            </a:r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8554" y="4252278"/>
            <a:ext cx="2430567" cy="2430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273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Når kan/skal en sanksjon registreres?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Må først foreligge et vedtak</a:t>
            </a:r>
          </a:p>
          <a:p>
            <a:r>
              <a:rPr lang="nb-NO" dirty="0"/>
              <a:t>Må hjemles i et lovverk (UH-loven eller lokale forskrifter)</a:t>
            </a:r>
          </a:p>
          <a:p>
            <a:r>
              <a:rPr lang="nb-NO" dirty="0"/>
              <a:t>UH-loven gir anledning til å sanksjonere </a:t>
            </a:r>
            <a:r>
              <a:rPr lang="nb-NO" i="1" dirty="0"/>
              <a:t>lokalt</a:t>
            </a:r>
            <a:r>
              <a:rPr lang="nb-NO" dirty="0"/>
              <a:t> </a:t>
            </a:r>
            <a:r>
              <a:rPr lang="nb-NO" sz="2000" dirty="0"/>
              <a:t>(gjelder kun egen institusjon)</a:t>
            </a:r>
            <a:r>
              <a:rPr lang="nb-NO" dirty="0"/>
              <a:t> og </a:t>
            </a:r>
            <a:r>
              <a:rPr lang="nb-NO" i="1" dirty="0"/>
              <a:t>nasjonalt</a:t>
            </a:r>
            <a:r>
              <a:rPr lang="nb-NO" dirty="0"/>
              <a:t> </a:t>
            </a:r>
            <a:r>
              <a:rPr lang="nb-NO" sz="2000" dirty="0"/>
              <a:t>(gjelder alle UH-institusjoner)</a:t>
            </a:r>
            <a:r>
              <a:rPr lang="nb-NO" dirty="0"/>
              <a:t>. </a:t>
            </a:r>
          </a:p>
        </p:txBody>
      </p:sp>
      <p:sp>
        <p:nvSpPr>
          <p:cNvPr id="5" name="Rektangel 4"/>
          <p:cNvSpPr/>
          <p:nvPr/>
        </p:nvSpPr>
        <p:spPr>
          <a:xfrm>
            <a:off x="9525656" y="4297680"/>
            <a:ext cx="2428269" cy="229616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600" dirty="0">
                <a:solidFill>
                  <a:schemeClr val="bg1"/>
                </a:solidFill>
              </a:rPr>
              <a:t>§</a:t>
            </a:r>
          </a:p>
        </p:txBody>
      </p:sp>
    </p:spTree>
    <p:extLst>
      <p:ext uri="{BB962C8B-B14F-4D97-AF65-F5344CB8AC3E}">
        <p14:creationId xmlns:p14="http://schemas.microsoft.com/office/powerpoint/2010/main" val="21203205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RUST – Register for utestengte studenter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Formålet er å hindre at en person som har mistet rettigheter får slike rettigheter ved en annen institusjon</a:t>
            </a:r>
          </a:p>
          <a:p>
            <a:r>
              <a:rPr lang="nb-NO" dirty="0"/>
              <a:t>RUST sørger for informasjon- og sanksjonsoverføring til andre institusjoner hvor personen er søker/kursdeltaker/student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sz="2400" dirty="0"/>
              <a:t>T.O.:</a:t>
            </a:r>
          </a:p>
          <a:p>
            <a:r>
              <a:rPr lang="nb-NO" sz="2400" dirty="0"/>
              <a:t>Politihøgskolen og Forsvarets høgskole er ikke koblet </a:t>
            </a:r>
            <a:br>
              <a:rPr lang="nb-NO" sz="2400" dirty="0"/>
            </a:br>
            <a:r>
              <a:rPr lang="nb-NO" sz="2400" dirty="0"/>
              <a:t>til RUST (omfattes av andre lovverk)</a:t>
            </a:r>
          </a:p>
          <a:p>
            <a:r>
              <a:rPr lang="nb-NO" sz="2400" dirty="0"/>
              <a:t>BI jobber med å koble seg til RUST</a:t>
            </a:r>
          </a:p>
          <a:p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5817" y="4226588"/>
            <a:ext cx="2428269" cy="2428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976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113115"/>
          </a:xfrm>
        </p:spPr>
        <p:txBody>
          <a:bodyPr>
            <a:normAutofit/>
          </a:bodyPr>
          <a:lstStyle/>
          <a:p>
            <a:pPr algn="ctr"/>
            <a:r>
              <a:rPr lang="nb-NO" sz="6600" dirty="0"/>
              <a:t>Nytt i 2018</a:t>
            </a: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4866" y="4206701"/>
            <a:ext cx="2428269" cy="2428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881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Vi har gått igjennom all funksjonalitet og gjort en del forbedringer: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Begrepsbruk</a:t>
            </a:r>
          </a:p>
          <a:p>
            <a:r>
              <a:rPr lang="nb-NO" dirty="0"/>
              <a:t>Bildet Sanksjon (tidl. Utestenging)</a:t>
            </a:r>
          </a:p>
          <a:p>
            <a:r>
              <a:rPr lang="nb-NO" dirty="0"/>
              <a:t>Hvor og når meldinger og varsler ifm. sanksjoner vises i FS </a:t>
            </a:r>
          </a:p>
          <a:p>
            <a:r>
              <a:rPr lang="nb-NO" dirty="0"/>
              <a:t>Sanksjonskodene </a:t>
            </a:r>
          </a:p>
          <a:p>
            <a:r>
              <a:rPr lang="nb-NO" dirty="0"/>
              <a:t>Studieklassifikasjonskoder 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2839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14" y="158634"/>
            <a:ext cx="10924832" cy="6540732"/>
          </a:xfrm>
          <a:prstGeom prst="rect">
            <a:avLst/>
          </a:prstGeom>
        </p:spPr>
      </p:pic>
      <p:sp>
        <p:nvSpPr>
          <p:cNvPr id="6" name="Rektangel 5"/>
          <p:cNvSpPr/>
          <p:nvPr/>
        </p:nvSpPr>
        <p:spPr>
          <a:xfrm>
            <a:off x="708356" y="1121025"/>
            <a:ext cx="3683147" cy="18472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0" name="Rektangel 9"/>
          <p:cNvSpPr/>
          <p:nvPr/>
        </p:nvSpPr>
        <p:spPr>
          <a:xfrm>
            <a:off x="7036105" y="5779168"/>
            <a:ext cx="3484270" cy="8658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913" y="2821176"/>
            <a:ext cx="6228463" cy="2656339"/>
          </a:xfrm>
          <a:prstGeom prst="rect">
            <a:avLst/>
          </a:prstGeom>
        </p:spPr>
      </p:pic>
      <p:sp>
        <p:nvSpPr>
          <p:cNvPr id="12" name="Rektangel 11"/>
          <p:cNvSpPr/>
          <p:nvPr/>
        </p:nvSpPr>
        <p:spPr>
          <a:xfrm>
            <a:off x="5620949" y="213547"/>
            <a:ext cx="1290921" cy="18472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pic>
        <p:nvPicPr>
          <p:cNvPr id="13" name="Bild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3924" y="594254"/>
            <a:ext cx="2534435" cy="1747344"/>
          </a:xfrm>
          <a:prstGeom prst="rect">
            <a:avLst/>
          </a:prstGeom>
        </p:spPr>
      </p:pic>
      <p:pic>
        <p:nvPicPr>
          <p:cNvPr id="14" name="Bild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0160" y="943348"/>
            <a:ext cx="911428" cy="387619"/>
          </a:xfrm>
          <a:prstGeom prst="rect">
            <a:avLst/>
          </a:prstGeom>
        </p:spPr>
      </p:pic>
      <p:sp>
        <p:nvSpPr>
          <p:cNvPr id="5" name="Rektangel 4"/>
          <p:cNvSpPr/>
          <p:nvPr/>
        </p:nvSpPr>
        <p:spPr>
          <a:xfrm>
            <a:off x="4462351" y="1496190"/>
            <a:ext cx="1209124" cy="2235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pic>
        <p:nvPicPr>
          <p:cNvPr id="15" name="Bild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2641" y="1804258"/>
            <a:ext cx="3521684" cy="381583"/>
          </a:xfrm>
          <a:prstGeom prst="rect">
            <a:avLst/>
          </a:prstGeom>
        </p:spPr>
      </p:pic>
      <p:pic>
        <p:nvPicPr>
          <p:cNvPr id="16" name="Bilde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91468" y="1946751"/>
            <a:ext cx="2742857" cy="276190"/>
          </a:xfrm>
          <a:prstGeom prst="rect">
            <a:avLst/>
          </a:prstGeom>
        </p:spPr>
      </p:pic>
      <p:sp>
        <p:nvSpPr>
          <p:cNvPr id="9" name="Rektangel 8"/>
          <p:cNvSpPr/>
          <p:nvPr/>
        </p:nvSpPr>
        <p:spPr>
          <a:xfrm>
            <a:off x="718747" y="2280823"/>
            <a:ext cx="3685177" cy="5270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54048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2" grpId="0" animBg="1"/>
      <p:bldP spid="5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Varsel om mottatt forekomst fra RUST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type="body" idx="1"/>
          </p:nvPr>
        </p:nvSpPr>
        <p:spPr>
          <a:xfrm>
            <a:off x="839788" y="3341522"/>
            <a:ext cx="5157787" cy="823912"/>
          </a:xfrm>
        </p:spPr>
        <p:txBody>
          <a:bodyPr>
            <a:normAutofit/>
          </a:bodyPr>
          <a:lstStyle/>
          <a:p>
            <a:r>
              <a:rPr lang="nb-NO" dirty="0"/>
              <a:t>Varsellogg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9" y="4165434"/>
            <a:ext cx="4069096" cy="2127885"/>
          </a:xfrm>
        </p:spPr>
        <p:txBody>
          <a:bodyPr>
            <a:normAutofit/>
          </a:bodyPr>
          <a:lstStyle/>
          <a:p>
            <a:r>
              <a:rPr lang="nb-NO" sz="2400" dirty="0"/>
              <a:t>FS_RUST_LES</a:t>
            </a:r>
          </a:p>
          <a:p>
            <a:r>
              <a:rPr lang="nb-NO" sz="2400" dirty="0"/>
              <a:t>FS_RUST_SKRIV</a:t>
            </a:r>
          </a:p>
          <a:p>
            <a:r>
              <a:rPr lang="nb-NO" sz="2400" dirty="0"/>
              <a:t>FS_RUST_KONTROLL </a:t>
            </a:r>
          </a:p>
          <a:p>
            <a:r>
              <a:rPr lang="nb-NO" sz="2400" dirty="0"/>
              <a:t>FS_KODE</a:t>
            </a:r>
          </a:p>
          <a:p>
            <a:endParaRPr lang="nb-NO" sz="2400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5041229" y="3341522"/>
            <a:ext cx="5183188" cy="823912"/>
          </a:xfrm>
        </p:spPr>
        <p:txBody>
          <a:bodyPr>
            <a:normAutofit/>
          </a:bodyPr>
          <a:lstStyle/>
          <a:p>
            <a:r>
              <a:rPr lang="nb-NO" dirty="0"/>
              <a:t>Hovedmenyen i FS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5041229" y="4165434"/>
            <a:ext cx="5183188" cy="1823085"/>
          </a:xfrm>
        </p:spPr>
        <p:txBody>
          <a:bodyPr>
            <a:normAutofit/>
          </a:bodyPr>
          <a:lstStyle/>
          <a:p>
            <a:r>
              <a:rPr lang="nb-NO" sz="2400" dirty="0"/>
              <a:t>FS_SYSEIER</a:t>
            </a:r>
          </a:p>
          <a:p>
            <a:endParaRPr lang="nb-NO" sz="2400" dirty="0"/>
          </a:p>
        </p:txBody>
      </p:sp>
      <p:sp>
        <p:nvSpPr>
          <p:cNvPr id="7" name="Rektangel 6"/>
          <p:cNvSpPr/>
          <p:nvPr/>
        </p:nvSpPr>
        <p:spPr>
          <a:xfrm>
            <a:off x="752375" y="2042691"/>
            <a:ext cx="100787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800" dirty="0"/>
              <a:t>Nytt: Varslene vises i 7 dager (tidl. kun i 3 dager)</a:t>
            </a:r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1765" y="4162977"/>
            <a:ext cx="2449195" cy="2449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542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Melding om at studenten er registrert med sanksjon vises i en rekke bilder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Søknad samlebilde</a:t>
            </a:r>
          </a:p>
          <a:p>
            <a:r>
              <a:rPr lang="nb-NO" dirty="0"/>
              <a:t>Søknad samlebilde NOM</a:t>
            </a:r>
          </a:p>
          <a:p>
            <a:r>
              <a:rPr lang="nb-NO" dirty="0"/>
              <a:t>Godkjenningssak samlebilde</a:t>
            </a:r>
          </a:p>
          <a:p>
            <a:r>
              <a:rPr lang="nb-NO" dirty="0"/>
              <a:t>Kursdeltakelse (nytt)</a:t>
            </a:r>
          </a:p>
          <a:p>
            <a:r>
              <a:rPr lang="nb-NO" dirty="0"/>
              <a:t>Etterutdanningskurs samlebilde (nytt)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dirty="0"/>
              <a:t>Nytt: Knyttet til studieprogram og studieklassifikasjon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1765" y="4183297"/>
            <a:ext cx="2449195" cy="2449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6725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6543"/>
            <a:ext cx="10515600" cy="1325563"/>
          </a:xfrm>
        </p:spPr>
        <p:txBody>
          <a:bodyPr/>
          <a:lstStyle/>
          <a:p>
            <a:r>
              <a:rPr lang="en-US" dirty="0"/>
              <a:t>Meldingene </a:t>
            </a:r>
            <a:r>
              <a:rPr lang="en-US" dirty="0" err="1"/>
              <a:t>i</a:t>
            </a:r>
            <a:r>
              <a:rPr lang="en-US" dirty="0"/>
              <a:t> Student </a:t>
            </a:r>
            <a:r>
              <a:rPr lang="en-US" dirty="0" err="1"/>
              <a:t>samlebilde</a:t>
            </a:r>
            <a:r>
              <a:rPr lang="en-US" dirty="0"/>
              <a:t> er flyttet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64" y="1146329"/>
            <a:ext cx="8478992" cy="528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832" y="1562562"/>
            <a:ext cx="1665459" cy="396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vrundet rektangel 2"/>
          <p:cNvSpPr/>
          <p:nvPr/>
        </p:nvSpPr>
        <p:spPr>
          <a:xfrm>
            <a:off x="7450089" y="1413104"/>
            <a:ext cx="1860017" cy="936104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b-NO" dirty="0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9262" y="1945406"/>
            <a:ext cx="1463783" cy="188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5221" y="1941779"/>
            <a:ext cx="208844" cy="102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2146" y="2199111"/>
            <a:ext cx="1671965" cy="26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Rett linje 3"/>
          <p:cNvCxnSpPr/>
          <p:nvPr/>
        </p:nvCxnSpPr>
        <p:spPr>
          <a:xfrm>
            <a:off x="2376684" y="2236355"/>
            <a:ext cx="255896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548" y="1927216"/>
            <a:ext cx="228095" cy="111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5445" y="1700037"/>
            <a:ext cx="191031" cy="93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kstSylinder 4"/>
          <p:cNvSpPr txBox="1"/>
          <p:nvPr/>
        </p:nvSpPr>
        <p:spPr>
          <a:xfrm>
            <a:off x="7419222" y="1872311"/>
            <a:ext cx="7141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000" dirty="0">
                <a:solidFill>
                  <a:srgbClr val="7030A0"/>
                </a:solidFill>
              </a:rPr>
              <a:t>Sanksjon:</a:t>
            </a:r>
          </a:p>
        </p:txBody>
      </p:sp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4649" y="1687061"/>
            <a:ext cx="208844" cy="102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kstSylinder 13"/>
          <p:cNvSpPr txBox="1"/>
          <p:nvPr/>
        </p:nvSpPr>
        <p:spPr>
          <a:xfrm>
            <a:off x="7380714" y="1598990"/>
            <a:ext cx="7141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000" dirty="0">
                <a:solidFill>
                  <a:srgbClr val="7030A0"/>
                </a:solidFill>
              </a:rPr>
              <a:t>Sanksjon:</a:t>
            </a:r>
          </a:p>
        </p:txBody>
      </p:sp>
    </p:spTree>
    <p:extLst>
      <p:ext uri="{BB962C8B-B14F-4D97-AF65-F5344CB8AC3E}">
        <p14:creationId xmlns:p14="http://schemas.microsoft.com/office/powerpoint/2010/main" val="2335684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Nytt: Saksbehandler får </a:t>
            </a:r>
            <a:r>
              <a:rPr lang="nb-NO" b="1" dirty="0"/>
              <a:t>varsel</a:t>
            </a:r>
            <a:r>
              <a:rPr lang="nb-NO" dirty="0"/>
              <a:t> hvis han/hun registrerer ny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søknad om opptak</a:t>
            </a:r>
          </a:p>
          <a:p>
            <a:r>
              <a:rPr lang="nb-NO" dirty="0"/>
              <a:t>godkjenningssak</a:t>
            </a:r>
          </a:p>
          <a:p>
            <a:r>
              <a:rPr lang="nb-NO" dirty="0"/>
              <a:t>undervisningsmelding</a:t>
            </a:r>
          </a:p>
          <a:p>
            <a:r>
              <a:rPr lang="nb-NO" dirty="0"/>
              <a:t>vurderingsmelding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sz="2400" dirty="0"/>
              <a:t>Registreringen går som normalt, men varsel gis:</a:t>
            </a:r>
          </a:p>
          <a:p>
            <a:pPr marL="0" indent="0">
              <a:buNone/>
            </a:pPr>
            <a:r>
              <a:rPr lang="nb-NO" sz="2400" dirty="0"/>
              <a:t>Tittel: «Vedtak om sanksjon» </a:t>
            </a:r>
            <a:br>
              <a:rPr lang="nb-NO" sz="2400" dirty="0"/>
            </a:br>
            <a:r>
              <a:rPr lang="nb-NO" sz="2400" dirty="0"/>
              <a:t>Tekst: «Til orientering: Personen har et vedtak om sanksjon.»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1765" y="4162977"/>
            <a:ext cx="2449195" cy="2449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8050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Nytt: Varsel når sanksjon går ut/har gått ut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096670"/>
          </a:xfrm>
        </p:spPr>
        <p:txBody>
          <a:bodyPr/>
          <a:lstStyle/>
          <a:p>
            <a:r>
              <a:rPr lang="nb-NO" dirty="0"/>
              <a:t>1 uke før sanksjon går ut/sanksjoner som nylig har gått ut </a:t>
            </a:r>
          </a:p>
          <a:p>
            <a:r>
              <a:rPr lang="nb-NO" dirty="0"/>
              <a:t>varsel i hovedmenyen i FS</a:t>
            </a:r>
          </a:p>
          <a:p>
            <a:r>
              <a:rPr lang="nb-NO" dirty="0"/>
              <a:t>FS_SYSEIER</a:t>
            </a:r>
          </a:p>
          <a:p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1765" y="4162977"/>
            <a:ext cx="2449195" cy="2449195"/>
          </a:xfrm>
          <a:prstGeom prst="rect">
            <a:avLst/>
          </a:prstGeom>
        </p:spPr>
      </p:pic>
      <p:sp>
        <p:nvSpPr>
          <p:cNvPr id="8" name="Plassholder for innhold 5"/>
          <p:cNvSpPr txBox="1">
            <a:spLocks/>
          </p:cNvSpPr>
          <p:nvPr/>
        </p:nvSpPr>
        <p:spPr>
          <a:xfrm>
            <a:off x="5281861" y="4586541"/>
            <a:ext cx="5183188" cy="182308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1389197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113115"/>
          </a:xfrm>
        </p:spPr>
        <p:txBody>
          <a:bodyPr>
            <a:normAutofit/>
          </a:bodyPr>
          <a:lstStyle/>
          <a:p>
            <a:pPr algn="ctr"/>
            <a:r>
              <a:rPr lang="nb-NO" sz="6600" dirty="0"/>
              <a:t>Valg av sanksjonskode</a:t>
            </a:r>
          </a:p>
        </p:txBody>
      </p:sp>
    </p:spTree>
    <p:extLst>
      <p:ext uri="{BB962C8B-B14F-4D97-AF65-F5344CB8AC3E}">
        <p14:creationId xmlns:p14="http://schemas.microsoft.com/office/powerpoint/2010/main" val="14049788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039" y="133880"/>
            <a:ext cx="11092481" cy="6590240"/>
          </a:xfrm>
          <a:prstGeom prst="rect">
            <a:avLst/>
          </a:prstGeom>
        </p:spPr>
      </p:pic>
      <p:pic>
        <p:nvPicPr>
          <p:cNvPr id="5" name="Bil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0010" y="3485584"/>
            <a:ext cx="850059" cy="354191"/>
          </a:xfrm>
          <a:prstGeom prst="rect">
            <a:avLst/>
          </a:prstGeom>
        </p:spPr>
      </p:pic>
      <p:pic>
        <p:nvPicPr>
          <p:cNvPr id="6" name="Bild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484" y="2921018"/>
            <a:ext cx="6417329" cy="2398608"/>
          </a:xfrm>
          <a:prstGeom prst="rect">
            <a:avLst/>
          </a:prstGeom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439" y="349725"/>
            <a:ext cx="6433430" cy="2543450"/>
          </a:xfrm>
          <a:prstGeom prst="rect">
            <a:avLst/>
          </a:prstGeom>
        </p:spPr>
      </p:pic>
      <p:pic>
        <p:nvPicPr>
          <p:cNvPr id="9" name="Bild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4957" y="712818"/>
            <a:ext cx="1400006" cy="188172"/>
          </a:xfrm>
          <a:prstGeom prst="rect">
            <a:avLst/>
          </a:prstGeom>
        </p:spPr>
      </p:pic>
      <p:pic>
        <p:nvPicPr>
          <p:cNvPr id="10" name="Bild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66362" y="3230946"/>
            <a:ext cx="1347968" cy="225911"/>
          </a:xfrm>
          <a:prstGeom prst="rect">
            <a:avLst/>
          </a:prstGeom>
        </p:spPr>
      </p:pic>
      <p:pic>
        <p:nvPicPr>
          <p:cNvPr id="12" name="Bild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7601" y="655535"/>
            <a:ext cx="2216450" cy="233766"/>
          </a:xfrm>
          <a:prstGeom prst="rect">
            <a:avLst/>
          </a:prstGeom>
        </p:spPr>
      </p:pic>
      <p:pic>
        <p:nvPicPr>
          <p:cNvPr id="13" name="Bild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48608" y="3205791"/>
            <a:ext cx="2216450" cy="233766"/>
          </a:xfrm>
          <a:prstGeom prst="rect">
            <a:avLst/>
          </a:prstGeom>
        </p:spPr>
      </p:pic>
      <p:sp>
        <p:nvSpPr>
          <p:cNvPr id="15" name="Rektangel 14"/>
          <p:cNvSpPr/>
          <p:nvPr/>
        </p:nvSpPr>
        <p:spPr>
          <a:xfrm>
            <a:off x="446856" y="1472879"/>
            <a:ext cx="3833214" cy="19045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2484" y="2845756"/>
            <a:ext cx="6417329" cy="3027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010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Sylinder 9"/>
          <p:cNvSpPr txBox="1"/>
          <p:nvPr/>
        </p:nvSpPr>
        <p:spPr>
          <a:xfrm>
            <a:off x="9369911" y="6379285"/>
            <a:ext cx="3636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*Feltene i grønt går til RUST</a:t>
            </a: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1365326" y="96178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err="1"/>
              <a:t>Valg</a:t>
            </a:r>
            <a:r>
              <a:rPr lang="en-US" sz="3200" dirty="0"/>
              <a:t> </a:t>
            </a:r>
            <a:r>
              <a:rPr lang="en-US" sz="3200" dirty="0" err="1"/>
              <a:t>av</a:t>
            </a:r>
            <a:r>
              <a:rPr lang="en-US" sz="3200" dirty="0"/>
              <a:t> </a:t>
            </a:r>
            <a:r>
              <a:rPr lang="en-US" sz="3200" dirty="0" err="1"/>
              <a:t>sanksjonskode</a:t>
            </a:r>
            <a:endParaRPr lang="nb-NO" sz="3200" dirty="0"/>
          </a:p>
        </p:txBody>
      </p:sp>
      <p:sp>
        <p:nvSpPr>
          <p:cNvPr id="22" name="TekstSylinder 21"/>
          <p:cNvSpPr txBox="1"/>
          <p:nvPr/>
        </p:nvSpPr>
        <p:spPr>
          <a:xfrm>
            <a:off x="9208546" y="149495"/>
            <a:ext cx="3636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*Feltene i grønt går til RUST</a:t>
            </a:r>
          </a:p>
        </p:txBody>
      </p:sp>
      <p:graphicFrame>
        <p:nvGraphicFramePr>
          <p:cNvPr id="23" name="Tabell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4950688"/>
              </p:ext>
            </p:extLst>
          </p:nvPr>
        </p:nvGraphicFramePr>
        <p:xfrm>
          <a:off x="301214" y="714774"/>
          <a:ext cx="11650532" cy="1752600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1957892">
                  <a:extLst>
                    <a:ext uri="{9D8B030D-6E8A-4147-A177-3AD203B41FA5}">
                      <a16:colId xmlns:a16="http://schemas.microsoft.com/office/drawing/2014/main" val="1373949846"/>
                    </a:ext>
                  </a:extLst>
                </a:gridCol>
                <a:gridCol w="1366221">
                  <a:extLst>
                    <a:ext uri="{9D8B030D-6E8A-4147-A177-3AD203B41FA5}">
                      <a16:colId xmlns:a16="http://schemas.microsoft.com/office/drawing/2014/main" val="3785899068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567895536"/>
                    </a:ext>
                  </a:extLst>
                </a:gridCol>
                <a:gridCol w="2581835">
                  <a:extLst>
                    <a:ext uri="{9D8B030D-6E8A-4147-A177-3AD203B41FA5}">
                      <a16:colId xmlns:a16="http://schemas.microsoft.com/office/drawing/2014/main" val="4049219947"/>
                    </a:ext>
                  </a:extLst>
                </a:gridCol>
                <a:gridCol w="2452744">
                  <a:extLst>
                    <a:ext uri="{9D8B030D-6E8A-4147-A177-3AD203B41FA5}">
                      <a16:colId xmlns:a16="http://schemas.microsoft.com/office/drawing/2014/main" val="2693295823"/>
                    </a:ext>
                  </a:extLst>
                </a:gridCol>
              </a:tblGrid>
              <a:tr h="4696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Lovhjemmel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>
                          <a:solidFill>
                            <a:schemeClr val="tx1"/>
                          </a:solidFill>
                          <a:effectLst/>
                        </a:rPr>
                        <a:t>Kode</a:t>
                      </a:r>
                      <a:endParaRPr lang="nb-NO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>
                          <a:solidFill>
                            <a:schemeClr val="tx1"/>
                          </a:solidFill>
                          <a:effectLst/>
                        </a:rPr>
                        <a:t>Navn</a:t>
                      </a:r>
                      <a:endParaRPr lang="nb-NO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Knyttes til/</a:t>
                      </a:r>
                      <a:r>
                        <a:rPr lang="nb-NO" sz="18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begrensnig</a:t>
                      </a:r>
                      <a:endParaRPr lang="nb-NO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Studieklassifikasjon/</a:t>
                      </a:r>
                      <a:br>
                        <a:rPr lang="nb-NO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</a:br>
                      <a:r>
                        <a:rPr lang="nb-NO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studieprogram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8242667"/>
                  </a:ext>
                </a:extLst>
              </a:tr>
              <a:tr h="469686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dirty="0"/>
                        <a:t>Uh-loven § 3-7(8)</a:t>
                      </a:r>
                      <a:br>
                        <a:rPr lang="nb-NO" sz="1600" dirty="0"/>
                      </a:br>
                      <a:r>
                        <a:rPr lang="nb-NO" sz="1600" b="0" kern="1200" dirty="0"/>
                        <a:t>Bruk av falske papirer</a:t>
                      </a:r>
                      <a:endParaRPr lang="nb-NO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KARANTENEL</a:t>
                      </a:r>
                      <a:endParaRPr lang="nb-NO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Karantene fra opptak og godkjenning ved egen institusjon</a:t>
                      </a:r>
                      <a:endParaRPr lang="nb-NO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b="0" i="1" dirty="0"/>
                        <a:t>alle studier</a:t>
                      </a:r>
                      <a:endParaRPr lang="nb-NO" sz="1600" b="0" i="1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kern="1200" dirty="0"/>
                        <a:t>studieklassifikasjon ALLE</a:t>
                      </a:r>
                      <a:endParaRPr lang="nb-NO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971614"/>
                  </a:ext>
                </a:extLst>
              </a:tr>
              <a:tr h="469686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INFOUTV</a:t>
                      </a:r>
                      <a:endParaRPr lang="nb-NO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Informasjonsutveksling </a:t>
                      </a:r>
                      <a:r>
                        <a:rPr lang="nb-NO" sz="1600" dirty="0" err="1">
                          <a:effectLst/>
                        </a:rPr>
                        <a:t>ifm</a:t>
                      </a:r>
                      <a:r>
                        <a:rPr lang="nb-NO" sz="1600" dirty="0">
                          <a:effectLst/>
                        </a:rPr>
                        <a:t> karantene fra opptak og godkjenning</a:t>
                      </a:r>
                      <a:endParaRPr lang="nb-NO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600" b="0" i="1" dirty="0"/>
                        <a:t>kun informasjon!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kern="1200" dirty="0"/>
                        <a:t>studieklassifikasjon ALLE</a:t>
                      </a:r>
                      <a:endParaRPr lang="nb-NO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8305667"/>
                  </a:ext>
                </a:extLst>
              </a:tr>
            </a:tbl>
          </a:graphicData>
        </a:graphic>
      </p:graphicFrame>
      <p:graphicFrame>
        <p:nvGraphicFramePr>
          <p:cNvPr id="24" name="Tabell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8324158"/>
              </p:ext>
            </p:extLst>
          </p:nvPr>
        </p:nvGraphicFramePr>
        <p:xfrm>
          <a:off x="290456" y="2578652"/>
          <a:ext cx="11672049" cy="1030518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1970214">
                  <a:extLst>
                    <a:ext uri="{9D8B030D-6E8A-4147-A177-3AD203B41FA5}">
                      <a16:colId xmlns:a16="http://schemas.microsoft.com/office/drawing/2014/main" val="2602747370"/>
                    </a:ext>
                  </a:extLst>
                </a:gridCol>
                <a:gridCol w="1374818">
                  <a:extLst>
                    <a:ext uri="{9D8B030D-6E8A-4147-A177-3AD203B41FA5}">
                      <a16:colId xmlns:a16="http://schemas.microsoft.com/office/drawing/2014/main" val="1833643174"/>
                    </a:ext>
                  </a:extLst>
                </a:gridCol>
                <a:gridCol w="3290906">
                  <a:extLst>
                    <a:ext uri="{9D8B030D-6E8A-4147-A177-3AD203B41FA5}">
                      <a16:colId xmlns:a16="http://schemas.microsoft.com/office/drawing/2014/main" val="2397208069"/>
                    </a:ext>
                  </a:extLst>
                </a:gridCol>
                <a:gridCol w="2583366">
                  <a:extLst>
                    <a:ext uri="{9D8B030D-6E8A-4147-A177-3AD203B41FA5}">
                      <a16:colId xmlns:a16="http://schemas.microsoft.com/office/drawing/2014/main" val="2033892564"/>
                    </a:ext>
                  </a:extLst>
                </a:gridCol>
                <a:gridCol w="2452745">
                  <a:extLst>
                    <a:ext uri="{9D8B030D-6E8A-4147-A177-3AD203B41FA5}">
                      <a16:colId xmlns:a16="http://schemas.microsoft.com/office/drawing/2014/main" val="2118152735"/>
                    </a:ext>
                  </a:extLst>
                </a:gridCol>
              </a:tblGrid>
              <a:tr h="469686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dirty="0"/>
                        <a:t>Uh-loven § 4-8(1)(2)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b="0" kern="1200" dirty="0"/>
                        <a:t>Opptrådd grovt forstyrrende</a:t>
                      </a: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 dirty="0">
                          <a:effectLst/>
                        </a:rPr>
                        <a:t>UTESTENGL</a:t>
                      </a:r>
                      <a:endParaRPr lang="nb-NO" sz="1600" b="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 dirty="0">
                          <a:effectLst/>
                        </a:rPr>
                        <a:t>Utestenging ved egen institusjon</a:t>
                      </a:r>
                      <a:endParaRPr lang="nb-NO" sz="1600" b="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600" b="0" i="1" dirty="0"/>
                        <a:t>aktuelt studium</a:t>
                      </a: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b="0" kern="1200" dirty="0">
                          <a:solidFill>
                            <a:schemeClr val="bg1"/>
                          </a:solidFill>
                        </a:rPr>
                        <a:t>aktuelt studieprogram </a:t>
                      </a:r>
                      <a:endParaRPr lang="nb-NO" sz="1600" b="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8436521"/>
                  </a:ext>
                </a:extLst>
              </a:tr>
              <a:tr h="469686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EKSAMEN</a:t>
                      </a:r>
                      <a:endParaRPr lang="nb-NO" sz="16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Eksamenskarantene ved alle institusjoner</a:t>
                      </a:r>
                      <a:endParaRPr lang="nb-NO" sz="16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600" b="0" i="1" dirty="0"/>
                        <a:t>alle studier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dirty="0">
                          <a:solidFill>
                            <a:schemeClr val="bg1"/>
                          </a:solidFill>
                        </a:rPr>
                        <a:t>studieklassifikasjon ALLE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0867244"/>
                  </a:ext>
                </a:extLst>
              </a:tr>
            </a:tbl>
          </a:graphicData>
        </a:graphic>
      </p:graphicFrame>
      <p:graphicFrame>
        <p:nvGraphicFramePr>
          <p:cNvPr id="25" name="Tabell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5435887"/>
              </p:ext>
            </p:extLst>
          </p:nvPr>
        </p:nvGraphicFramePr>
        <p:xfrm>
          <a:off x="268941" y="6016811"/>
          <a:ext cx="11682805" cy="560832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1987343">
                  <a:extLst>
                    <a:ext uri="{9D8B030D-6E8A-4147-A177-3AD203B41FA5}">
                      <a16:colId xmlns:a16="http://schemas.microsoft.com/office/drawing/2014/main" val="2404441483"/>
                    </a:ext>
                  </a:extLst>
                </a:gridCol>
                <a:gridCol w="1368126">
                  <a:extLst>
                    <a:ext uri="{9D8B030D-6E8A-4147-A177-3AD203B41FA5}">
                      <a16:colId xmlns:a16="http://schemas.microsoft.com/office/drawing/2014/main" val="2889760954"/>
                    </a:ext>
                  </a:extLst>
                </a:gridCol>
                <a:gridCol w="3290524">
                  <a:extLst>
                    <a:ext uri="{9D8B030D-6E8A-4147-A177-3AD203B41FA5}">
                      <a16:colId xmlns:a16="http://schemas.microsoft.com/office/drawing/2014/main" val="456188418"/>
                    </a:ext>
                  </a:extLst>
                </a:gridCol>
                <a:gridCol w="2627099">
                  <a:extLst>
                    <a:ext uri="{9D8B030D-6E8A-4147-A177-3AD203B41FA5}">
                      <a16:colId xmlns:a16="http://schemas.microsoft.com/office/drawing/2014/main" val="3381423416"/>
                    </a:ext>
                  </a:extLst>
                </a:gridCol>
                <a:gridCol w="2409713">
                  <a:extLst>
                    <a:ext uri="{9D8B030D-6E8A-4147-A177-3AD203B41FA5}">
                      <a16:colId xmlns:a16="http://schemas.microsoft.com/office/drawing/2014/main" val="460201714"/>
                    </a:ext>
                  </a:extLst>
                </a:gridCol>
              </a:tblGrid>
              <a:tr h="4696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dirty="0"/>
                        <a:t>Uh-loven § 4-10(3)</a:t>
                      </a:r>
                      <a:br>
                        <a:rPr lang="nb-NO" sz="1600" dirty="0"/>
                      </a:br>
                      <a:r>
                        <a:rPr lang="nb-NO" sz="1600" b="0" kern="1200" dirty="0"/>
                        <a:t>Ikke skikket for et yrke</a:t>
                      </a: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 dirty="0">
                          <a:effectLst/>
                        </a:rPr>
                        <a:t>USKIKKET</a:t>
                      </a:r>
                      <a:endParaRPr lang="nb-NO" sz="1600" b="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 dirty="0">
                          <a:effectLst/>
                        </a:rPr>
                        <a:t>Utestenging</a:t>
                      </a:r>
                      <a:r>
                        <a:rPr lang="nb-NO" sz="1600" dirty="0">
                          <a:effectLst/>
                        </a:rPr>
                        <a:t> </a:t>
                      </a:r>
                      <a:r>
                        <a:rPr lang="nb-NO" sz="1600" b="0" dirty="0">
                          <a:effectLst/>
                        </a:rPr>
                        <a:t>og karantene </a:t>
                      </a:r>
                      <a:r>
                        <a:rPr lang="nb-NO" sz="1600" b="0" dirty="0" err="1">
                          <a:effectLst/>
                        </a:rPr>
                        <a:t>ifm</a:t>
                      </a:r>
                      <a:r>
                        <a:rPr lang="nb-NO" sz="1600" b="0" dirty="0">
                          <a:effectLst/>
                        </a:rPr>
                        <a:t> skikkethetsvurdering</a:t>
                      </a:r>
                      <a:endParaRPr lang="nb-NO" sz="1600" b="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 i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hvert enkelt yrke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b="0" kern="1200" dirty="0"/>
                        <a:t>aktuell studieklassifikasjon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600" b="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8360712"/>
                  </a:ext>
                </a:extLst>
              </a:tr>
            </a:tbl>
          </a:graphicData>
        </a:graphic>
      </p:graphicFrame>
      <p:graphicFrame>
        <p:nvGraphicFramePr>
          <p:cNvPr id="26" name="Tabell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5034054"/>
              </p:ext>
            </p:extLst>
          </p:nvPr>
        </p:nvGraphicFramePr>
        <p:xfrm>
          <a:off x="290458" y="3731513"/>
          <a:ext cx="11672046" cy="1030518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1957890">
                  <a:extLst>
                    <a:ext uri="{9D8B030D-6E8A-4147-A177-3AD203B41FA5}">
                      <a16:colId xmlns:a16="http://schemas.microsoft.com/office/drawing/2014/main" val="2602747370"/>
                    </a:ext>
                  </a:extLst>
                </a:gridCol>
                <a:gridCol w="1366221">
                  <a:extLst>
                    <a:ext uri="{9D8B030D-6E8A-4147-A177-3AD203B41FA5}">
                      <a16:colId xmlns:a16="http://schemas.microsoft.com/office/drawing/2014/main" val="1833643174"/>
                    </a:ext>
                  </a:extLst>
                </a:gridCol>
                <a:gridCol w="3302598">
                  <a:extLst>
                    <a:ext uri="{9D8B030D-6E8A-4147-A177-3AD203B41FA5}">
                      <a16:colId xmlns:a16="http://schemas.microsoft.com/office/drawing/2014/main" val="2397208069"/>
                    </a:ext>
                  </a:extLst>
                </a:gridCol>
                <a:gridCol w="2614108">
                  <a:extLst>
                    <a:ext uri="{9D8B030D-6E8A-4147-A177-3AD203B41FA5}">
                      <a16:colId xmlns:a16="http://schemas.microsoft.com/office/drawing/2014/main" val="4294930574"/>
                    </a:ext>
                  </a:extLst>
                </a:gridCol>
                <a:gridCol w="2431229">
                  <a:extLst>
                    <a:ext uri="{9D8B030D-6E8A-4147-A177-3AD203B41FA5}">
                      <a16:colId xmlns:a16="http://schemas.microsoft.com/office/drawing/2014/main" val="2118152735"/>
                    </a:ext>
                  </a:extLst>
                </a:gridCol>
              </a:tblGrid>
              <a:tr h="469686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dirty="0"/>
                        <a:t>Uh-loven § 4-8(2)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b="0" kern="1200" dirty="0"/>
                        <a:t>Opptrådd grovt klanderverdig</a:t>
                      </a:r>
                      <a:endParaRPr lang="nb-NO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 dirty="0">
                          <a:effectLst/>
                        </a:rPr>
                        <a:t>UTESTENGL</a:t>
                      </a:r>
                      <a:endParaRPr lang="nb-NO" sz="1600" b="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 dirty="0">
                          <a:effectLst/>
                        </a:rPr>
                        <a:t>Utestenging ved egen institusjon</a:t>
                      </a:r>
                      <a:endParaRPr lang="nb-NO" sz="1600" b="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b="0" i="1" dirty="0"/>
                        <a:t>alle studier med praksis</a:t>
                      </a: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b="0" dirty="0">
                          <a:solidFill>
                            <a:schemeClr val="bg1"/>
                          </a:solidFill>
                        </a:rPr>
                        <a:t>studieklassifikasjon PRAKS </a:t>
                      </a:r>
                      <a:endParaRPr lang="nb-NO" sz="1600" b="0" kern="12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8436521"/>
                  </a:ext>
                </a:extLst>
              </a:tr>
              <a:tr h="469686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EKSAMEN</a:t>
                      </a:r>
                      <a:endParaRPr lang="nb-NO" sz="16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solidFill>
                            <a:schemeClr val="bg1"/>
                          </a:solidFill>
                          <a:effectLst/>
                        </a:rPr>
                        <a:t>Eksamenskarantene ved alle institusjoner</a:t>
                      </a:r>
                      <a:endParaRPr lang="nb-NO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b="0" i="1" dirty="0"/>
                        <a:t>alle studier md praksis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 kern="1200" dirty="0">
                          <a:solidFill>
                            <a:schemeClr val="bg1"/>
                          </a:solidFill>
                        </a:rPr>
                        <a:t>studieklassifikasjon </a:t>
                      </a:r>
                      <a:r>
                        <a:rPr lang="nb-NO" sz="1600" b="0" dirty="0">
                          <a:solidFill>
                            <a:schemeClr val="bg1"/>
                          </a:solidFill>
                        </a:rPr>
                        <a:t>PRAKS</a:t>
                      </a:r>
                      <a:r>
                        <a:rPr lang="nb-NO" sz="1600" b="0" kern="1200" dirty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nb-NO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0867244"/>
                  </a:ext>
                </a:extLst>
              </a:tr>
            </a:tbl>
          </a:graphicData>
        </a:graphic>
      </p:graphicFrame>
      <p:graphicFrame>
        <p:nvGraphicFramePr>
          <p:cNvPr id="27" name="Tabell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0558037"/>
              </p:ext>
            </p:extLst>
          </p:nvPr>
        </p:nvGraphicFramePr>
        <p:xfrm>
          <a:off x="284181" y="4875743"/>
          <a:ext cx="11672047" cy="1030518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1977901">
                  <a:extLst>
                    <a:ext uri="{9D8B030D-6E8A-4147-A177-3AD203B41FA5}">
                      <a16:colId xmlns:a16="http://schemas.microsoft.com/office/drawing/2014/main" val="2602747370"/>
                    </a:ext>
                  </a:extLst>
                </a:gridCol>
                <a:gridCol w="1377664">
                  <a:extLst>
                    <a:ext uri="{9D8B030D-6E8A-4147-A177-3AD203B41FA5}">
                      <a16:colId xmlns:a16="http://schemas.microsoft.com/office/drawing/2014/main" val="1833643174"/>
                    </a:ext>
                  </a:extLst>
                </a:gridCol>
                <a:gridCol w="3292661">
                  <a:extLst>
                    <a:ext uri="{9D8B030D-6E8A-4147-A177-3AD203B41FA5}">
                      <a16:colId xmlns:a16="http://schemas.microsoft.com/office/drawing/2014/main" val="2397208069"/>
                    </a:ext>
                  </a:extLst>
                </a:gridCol>
                <a:gridCol w="2603349">
                  <a:extLst>
                    <a:ext uri="{9D8B030D-6E8A-4147-A177-3AD203B41FA5}">
                      <a16:colId xmlns:a16="http://schemas.microsoft.com/office/drawing/2014/main" val="2739206725"/>
                    </a:ext>
                  </a:extLst>
                </a:gridCol>
                <a:gridCol w="2420472">
                  <a:extLst>
                    <a:ext uri="{9D8B030D-6E8A-4147-A177-3AD203B41FA5}">
                      <a16:colId xmlns:a16="http://schemas.microsoft.com/office/drawing/2014/main" val="2118152735"/>
                    </a:ext>
                  </a:extLst>
                </a:gridCol>
              </a:tblGrid>
              <a:tr h="469686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dirty="0"/>
                        <a:t>Uh-loven § 4-8(3)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b="0" kern="1200" dirty="0"/>
                        <a:t>Fusket på eksamen/</a:t>
                      </a:r>
                      <a:br>
                        <a:rPr lang="nb-NO" sz="1600" b="0" kern="1200" dirty="0"/>
                      </a:br>
                      <a:r>
                        <a:rPr lang="nb-NO" sz="1600" b="0" kern="1200" dirty="0"/>
                        <a:t>prøve/kurs</a:t>
                      </a: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 dirty="0">
                          <a:effectLst/>
                        </a:rPr>
                        <a:t>UTESTENGL</a:t>
                      </a:r>
                      <a:endParaRPr lang="nb-NO" sz="1600" b="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 dirty="0">
                          <a:effectLst/>
                        </a:rPr>
                        <a:t>Utestenging ved egen institusjon</a:t>
                      </a:r>
                      <a:endParaRPr lang="nb-NO" sz="1600" b="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b="0" i="1" dirty="0"/>
                        <a:t>alle</a:t>
                      </a:r>
                      <a:r>
                        <a:rPr lang="nb-NO" sz="1600" b="1" i="1" dirty="0"/>
                        <a:t> </a:t>
                      </a:r>
                      <a:r>
                        <a:rPr lang="nb-NO" sz="1600" b="0" i="1" dirty="0"/>
                        <a:t>studier</a:t>
                      </a: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b="0" dirty="0">
                          <a:solidFill>
                            <a:schemeClr val="bg1"/>
                          </a:solidFill>
                        </a:rPr>
                        <a:t>studieklassifikasjon ALLE </a:t>
                      </a:r>
                      <a:endParaRPr lang="nb-NO" sz="1600" b="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8436521"/>
                  </a:ext>
                </a:extLst>
              </a:tr>
              <a:tr h="469686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EKSAMEN</a:t>
                      </a:r>
                      <a:endParaRPr lang="nb-NO" sz="16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solidFill>
                            <a:schemeClr val="bg1"/>
                          </a:solidFill>
                          <a:effectLst/>
                        </a:rPr>
                        <a:t>Eksamenskarantene ved alle institusjoner</a:t>
                      </a:r>
                      <a:endParaRPr lang="nb-NO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b="0" i="1" dirty="0"/>
                        <a:t>alle</a:t>
                      </a:r>
                      <a:r>
                        <a:rPr lang="nb-NO" sz="1600" b="1" i="1" dirty="0"/>
                        <a:t> </a:t>
                      </a:r>
                      <a:r>
                        <a:rPr lang="nb-NO" sz="1600" b="0" i="1" dirty="0"/>
                        <a:t>studier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b="0" kern="1200" dirty="0">
                          <a:solidFill>
                            <a:schemeClr val="bg1"/>
                          </a:solidFill>
                        </a:rPr>
                        <a:t>studieklassifikasjon ALLE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600" b="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0867244"/>
                  </a:ext>
                </a:extLst>
              </a:tr>
            </a:tbl>
          </a:graphicData>
        </a:graphic>
      </p:graphicFrame>
      <p:pic>
        <p:nvPicPr>
          <p:cNvPr id="20" name="Bild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7168" y="492369"/>
            <a:ext cx="5163670" cy="6200674"/>
          </a:xfrm>
          <a:prstGeom prst="rect">
            <a:avLst/>
          </a:prstGeom>
        </p:spPr>
      </p:pic>
      <p:sp>
        <p:nvSpPr>
          <p:cNvPr id="12" name="Rektangel 11"/>
          <p:cNvSpPr/>
          <p:nvPr/>
        </p:nvSpPr>
        <p:spPr>
          <a:xfrm>
            <a:off x="215963" y="2517652"/>
            <a:ext cx="6790773" cy="345823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99910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Sylinder 9"/>
          <p:cNvSpPr txBox="1"/>
          <p:nvPr/>
        </p:nvSpPr>
        <p:spPr>
          <a:xfrm>
            <a:off x="9369911" y="6379285"/>
            <a:ext cx="3636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*Feltene i grønt går til RUST</a:t>
            </a: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1365326" y="96178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err="1"/>
              <a:t>Eksempel</a:t>
            </a:r>
            <a:r>
              <a:rPr lang="en-US" sz="3200" dirty="0"/>
              <a:t>: </a:t>
            </a:r>
            <a:r>
              <a:rPr lang="en-US" sz="3200" dirty="0" err="1"/>
              <a:t>Bruk</a:t>
            </a:r>
            <a:r>
              <a:rPr lang="en-US" sz="3200" dirty="0"/>
              <a:t> </a:t>
            </a:r>
            <a:r>
              <a:rPr lang="en-US" sz="3200" dirty="0" err="1"/>
              <a:t>av</a:t>
            </a:r>
            <a:r>
              <a:rPr lang="en-US" sz="3200" dirty="0"/>
              <a:t> </a:t>
            </a:r>
            <a:r>
              <a:rPr lang="en-US" sz="3200" dirty="0" err="1"/>
              <a:t>falske</a:t>
            </a:r>
            <a:r>
              <a:rPr lang="en-US" sz="3200" dirty="0"/>
              <a:t> </a:t>
            </a:r>
            <a:r>
              <a:rPr lang="en-US" sz="3200" dirty="0" err="1"/>
              <a:t>papirer</a:t>
            </a:r>
            <a:endParaRPr lang="nb-NO" sz="3200" dirty="0"/>
          </a:p>
        </p:txBody>
      </p:sp>
      <p:sp>
        <p:nvSpPr>
          <p:cNvPr id="22" name="TekstSylinder 21"/>
          <p:cNvSpPr txBox="1"/>
          <p:nvPr/>
        </p:nvSpPr>
        <p:spPr>
          <a:xfrm>
            <a:off x="9208546" y="149495"/>
            <a:ext cx="3636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*Feltene i grønt går til RUST</a:t>
            </a:r>
          </a:p>
        </p:txBody>
      </p:sp>
      <p:graphicFrame>
        <p:nvGraphicFramePr>
          <p:cNvPr id="23" name="Tabell 22"/>
          <p:cNvGraphicFramePr>
            <a:graphicFrameLocks noGrp="1"/>
          </p:cNvGraphicFramePr>
          <p:nvPr/>
        </p:nvGraphicFramePr>
        <p:xfrm>
          <a:off x="301214" y="714774"/>
          <a:ext cx="11650532" cy="1752600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1957892">
                  <a:extLst>
                    <a:ext uri="{9D8B030D-6E8A-4147-A177-3AD203B41FA5}">
                      <a16:colId xmlns:a16="http://schemas.microsoft.com/office/drawing/2014/main" val="1373949846"/>
                    </a:ext>
                  </a:extLst>
                </a:gridCol>
                <a:gridCol w="1366221">
                  <a:extLst>
                    <a:ext uri="{9D8B030D-6E8A-4147-A177-3AD203B41FA5}">
                      <a16:colId xmlns:a16="http://schemas.microsoft.com/office/drawing/2014/main" val="3785899068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567895536"/>
                    </a:ext>
                  </a:extLst>
                </a:gridCol>
                <a:gridCol w="2581835">
                  <a:extLst>
                    <a:ext uri="{9D8B030D-6E8A-4147-A177-3AD203B41FA5}">
                      <a16:colId xmlns:a16="http://schemas.microsoft.com/office/drawing/2014/main" val="4049219947"/>
                    </a:ext>
                  </a:extLst>
                </a:gridCol>
                <a:gridCol w="2452744">
                  <a:extLst>
                    <a:ext uri="{9D8B030D-6E8A-4147-A177-3AD203B41FA5}">
                      <a16:colId xmlns:a16="http://schemas.microsoft.com/office/drawing/2014/main" val="2693295823"/>
                    </a:ext>
                  </a:extLst>
                </a:gridCol>
              </a:tblGrid>
              <a:tr h="4696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Lovhjemmel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>
                          <a:solidFill>
                            <a:schemeClr val="tx1"/>
                          </a:solidFill>
                          <a:effectLst/>
                        </a:rPr>
                        <a:t>Kode</a:t>
                      </a:r>
                      <a:endParaRPr lang="nb-NO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>
                          <a:solidFill>
                            <a:schemeClr val="tx1"/>
                          </a:solidFill>
                          <a:effectLst/>
                        </a:rPr>
                        <a:t>Navn</a:t>
                      </a:r>
                      <a:endParaRPr lang="nb-NO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Knyttes til/</a:t>
                      </a:r>
                      <a:r>
                        <a:rPr lang="nb-NO" sz="18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begrensnig</a:t>
                      </a:r>
                      <a:endParaRPr lang="nb-NO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Studieklassifikasjon/</a:t>
                      </a:r>
                      <a:br>
                        <a:rPr lang="nb-NO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</a:br>
                      <a:r>
                        <a:rPr lang="nb-NO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studieprogram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8242667"/>
                  </a:ext>
                </a:extLst>
              </a:tr>
              <a:tr h="469686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dirty="0"/>
                        <a:t>Uh-loven § 3-7(8)</a:t>
                      </a:r>
                      <a:br>
                        <a:rPr lang="nb-NO" sz="1600" dirty="0"/>
                      </a:br>
                      <a:r>
                        <a:rPr lang="nb-NO" sz="1600" b="0" kern="1200" dirty="0"/>
                        <a:t>Bruk av falske papirer</a:t>
                      </a:r>
                      <a:endParaRPr lang="nb-NO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KARANTENEL</a:t>
                      </a:r>
                      <a:endParaRPr lang="nb-NO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Karantene fra opptak og godkjenning ved egen institusjon</a:t>
                      </a:r>
                      <a:endParaRPr lang="nb-NO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b="0" i="1" dirty="0"/>
                        <a:t>alle studier</a:t>
                      </a:r>
                      <a:endParaRPr lang="nb-NO" sz="1600" b="0" i="1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kern="1200" dirty="0"/>
                        <a:t>studieklassifikasjon ALLE</a:t>
                      </a:r>
                      <a:endParaRPr lang="nb-NO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971614"/>
                  </a:ext>
                </a:extLst>
              </a:tr>
              <a:tr h="469686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INFOUTV</a:t>
                      </a:r>
                      <a:endParaRPr lang="nb-NO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Informasjonsutveksling </a:t>
                      </a:r>
                      <a:r>
                        <a:rPr lang="nb-NO" sz="1600" dirty="0" err="1">
                          <a:effectLst/>
                        </a:rPr>
                        <a:t>ifm</a:t>
                      </a:r>
                      <a:r>
                        <a:rPr lang="nb-NO" sz="1600" dirty="0">
                          <a:effectLst/>
                        </a:rPr>
                        <a:t> karantene fra opptak og godkjenning</a:t>
                      </a:r>
                      <a:endParaRPr lang="nb-NO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600" b="0" i="1" dirty="0"/>
                        <a:t>kun informasjon!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kern="1200" dirty="0"/>
                        <a:t>studieklassifikasjon ALLE</a:t>
                      </a:r>
                      <a:endParaRPr lang="nb-NO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8305667"/>
                  </a:ext>
                </a:extLst>
              </a:tr>
            </a:tbl>
          </a:graphicData>
        </a:graphic>
      </p:graphicFrame>
      <p:graphicFrame>
        <p:nvGraphicFramePr>
          <p:cNvPr id="24" name="Tabell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6386939"/>
              </p:ext>
            </p:extLst>
          </p:nvPr>
        </p:nvGraphicFramePr>
        <p:xfrm>
          <a:off x="290456" y="2578652"/>
          <a:ext cx="11672049" cy="1030518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1970214">
                  <a:extLst>
                    <a:ext uri="{9D8B030D-6E8A-4147-A177-3AD203B41FA5}">
                      <a16:colId xmlns:a16="http://schemas.microsoft.com/office/drawing/2014/main" val="2602747370"/>
                    </a:ext>
                  </a:extLst>
                </a:gridCol>
                <a:gridCol w="1374818">
                  <a:extLst>
                    <a:ext uri="{9D8B030D-6E8A-4147-A177-3AD203B41FA5}">
                      <a16:colId xmlns:a16="http://schemas.microsoft.com/office/drawing/2014/main" val="1833643174"/>
                    </a:ext>
                  </a:extLst>
                </a:gridCol>
                <a:gridCol w="3290906">
                  <a:extLst>
                    <a:ext uri="{9D8B030D-6E8A-4147-A177-3AD203B41FA5}">
                      <a16:colId xmlns:a16="http://schemas.microsoft.com/office/drawing/2014/main" val="2397208069"/>
                    </a:ext>
                  </a:extLst>
                </a:gridCol>
                <a:gridCol w="2583366">
                  <a:extLst>
                    <a:ext uri="{9D8B030D-6E8A-4147-A177-3AD203B41FA5}">
                      <a16:colId xmlns:a16="http://schemas.microsoft.com/office/drawing/2014/main" val="2033892564"/>
                    </a:ext>
                  </a:extLst>
                </a:gridCol>
                <a:gridCol w="2452745">
                  <a:extLst>
                    <a:ext uri="{9D8B030D-6E8A-4147-A177-3AD203B41FA5}">
                      <a16:colId xmlns:a16="http://schemas.microsoft.com/office/drawing/2014/main" val="2118152735"/>
                    </a:ext>
                  </a:extLst>
                </a:gridCol>
              </a:tblGrid>
              <a:tr h="469686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dirty="0"/>
                        <a:t>Uh-loven § 4-8(1)(2)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b="0" kern="1200" dirty="0"/>
                        <a:t>Opptrådd grovt forstyrrende</a:t>
                      </a: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 dirty="0">
                          <a:effectLst/>
                        </a:rPr>
                        <a:t>UTESTENGL</a:t>
                      </a:r>
                      <a:endParaRPr lang="nb-NO" sz="1600" b="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 dirty="0">
                          <a:effectLst/>
                        </a:rPr>
                        <a:t>Utestenging ved egen institusjon</a:t>
                      </a:r>
                      <a:endParaRPr lang="nb-NO" sz="1600" b="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600" b="0" i="1" dirty="0"/>
                        <a:t>aktuelt studium</a:t>
                      </a: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b="0" kern="1200" dirty="0">
                          <a:solidFill>
                            <a:schemeClr val="bg1"/>
                          </a:solidFill>
                        </a:rPr>
                        <a:t>aktuelt studieprogram </a:t>
                      </a:r>
                      <a:endParaRPr lang="nb-NO" sz="1600" b="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8436521"/>
                  </a:ext>
                </a:extLst>
              </a:tr>
              <a:tr h="469686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EKSAMEN</a:t>
                      </a:r>
                      <a:endParaRPr lang="nb-NO" sz="16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solidFill>
                            <a:schemeClr val="bg1"/>
                          </a:solidFill>
                          <a:effectLst/>
                        </a:rPr>
                        <a:t>Eksamenskarantene ved alle institusjoner</a:t>
                      </a:r>
                      <a:endParaRPr lang="nb-NO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600" b="0" i="1" dirty="0"/>
                        <a:t>alle studier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dirty="0">
                          <a:solidFill>
                            <a:schemeClr val="bg1"/>
                          </a:solidFill>
                        </a:rPr>
                        <a:t>studieklassifikasjon ALLE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0867244"/>
                  </a:ext>
                </a:extLst>
              </a:tr>
            </a:tbl>
          </a:graphicData>
        </a:graphic>
      </p:graphicFrame>
      <p:graphicFrame>
        <p:nvGraphicFramePr>
          <p:cNvPr id="25" name="Tabell 24"/>
          <p:cNvGraphicFramePr>
            <a:graphicFrameLocks noGrp="1"/>
          </p:cNvGraphicFramePr>
          <p:nvPr/>
        </p:nvGraphicFramePr>
        <p:xfrm>
          <a:off x="268941" y="6016811"/>
          <a:ext cx="11682805" cy="560832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1987343">
                  <a:extLst>
                    <a:ext uri="{9D8B030D-6E8A-4147-A177-3AD203B41FA5}">
                      <a16:colId xmlns:a16="http://schemas.microsoft.com/office/drawing/2014/main" val="2404441483"/>
                    </a:ext>
                  </a:extLst>
                </a:gridCol>
                <a:gridCol w="1368126">
                  <a:extLst>
                    <a:ext uri="{9D8B030D-6E8A-4147-A177-3AD203B41FA5}">
                      <a16:colId xmlns:a16="http://schemas.microsoft.com/office/drawing/2014/main" val="2889760954"/>
                    </a:ext>
                  </a:extLst>
                </a:gridCol>
                <a:gridCol w="3290524">
                  <a:extLst>
                    <a:ext uri="{9D8B030D-6E8A-4147-A177-3AD203B41FA5}">
                      <a16:colId xmlns:a16="http://schemas.microsoft.com/office/drawing/2014/main" val="456188418"/>
                    </a:ext>
                  </a:extLst>
                </a:gridCol>
                <a:gridCol w="2627099">
                  <a:extLst>
                    <a:ext uri="{9D8B030D-6E8A-4147-A177-3AD203B41FA5}">
                      <a16:colId xmlns:a16="http://schemas.microsoft.com/office/drawing/2014/main" val="3381423416"/>
                    </a:ext>
                  </a:extLst>
                </a:gridCol>
                <a:gridCol w="2409713">
                  <a:extLst>
                    <a:ext uri="{9D8B030D-6E8A-4147-A177-3AD203B41FA5}">
                      <a16:colId xmlns:a16="http://schemas.microsoft.com/office/drawing/2014/main" val="460201714"/>
                    </a:ext>
                  </a:extLst>
                </a:gridCol>
              </a:tblGrid>
              <a:tr h="4696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dirty="0"/>
                        <a:t>Uh-loven § 4-10(3)</a:t>
                      </a:r>
                      <a:br>
                        <a:rPr lang="nb-NO" sz="1600" dirty="0"/>
                      </a:br>
                      <a:r>
                        <a:rPr lang="nb-NO" sz="1600" b="0" kern="1200" dirty="0"/>
                        <a:t>Ikke skikket for et yrke</a:t>
                      </a: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 dirty="0">
                          <a:effectLst/>
                        </a:rPr>
                        <a:t>USKIKKET</a:t>
                      </a:r>
                      <a:endParaRPr lang="nb-NO" sz="1600" b="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 dirty="0">
                          <a:effectLst/>
                        </a:rPr>
                        <a:t>Utestenging</a:t>
                      </a:r>
                      <a:r>
                        <a:rPr lang="nb-NO" sz="1600" dirty="0">
                          <a:effectLst/>
                        </a:rPr>
                        <a:t> </a:t>
                      </a:r>
                      <a:r>
                        <a:rPr lang="nb-NO" sz="1600" b="0" dirty="0">
                          <a:effectLst/>
                        </a:rPr>
                        <a:t>og karantene </a:t>
                      </a:r>
                      <a:r>
                        <a:rPr lang="nb-NO" sz="1600" b="0" dirty="0" err="1">
                          <a:effectLst/>
                        </a:rPr>
                        <a:t>ifm</a:t>
                      </a:r>
                      <a:r>
                        <a:rPr lang="nb-NO" sz="1600" b="0" dirty="0">
                          <a:effectLst/>
                        </a:rPr>
                        <a:t> skikkethetsvurdering</a:t>
                      </a:r>
                      <a:endParaRPr lang="nb-NO" sz="1600" b="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 i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hvert enkelt yrke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b="0" kern="1200" dirty="0"/>
                        <a:t>aktuell studieklassifikasjon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600" b="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8360712"/>
                  </a:ext>
                </a:extLst>
              </a:tr>
            </a:tbl>
          </a:graphicData>
        </a:graphic>
      </p:graphicFrame>
      <p:graphicFrame>
        <p:nvGraphicFramePr>
          <p:cNvPr id="26" name="Tabell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3225260"/>
              </p:ext>
            </p:extLst>
          </p:nvPr>
        </p:nvGraphicFramePr>
        <p:xfrm>
          <a:off x="290458" y="3731513"/>
          <a:ext cx="11672046" cy="1030518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1957890">
                  <a:extLst>
                    <a:ext uri="{9D8B030D-6E8A-4147-A177-3AD203B41FA5}">
                      <a16:colId xmlns:a16="http://schemas.microsoft.com/office/drawing/2014/main" val="2602747370"/>
                    </a:ext>
                  </a:extLst>
                </a:gridCol>
                <a:gridCol w="1366221">
                  <a:extLst>
                    <a:ext uri="{9D8B030D-6E8A-4147-A177-3AD203B41FA5}">
                      <a16:colId xmlns:a16="http://schemas.microsoft.com/office/drawing/2014/main" val="1833643174"/>
                    </a:ext>
                  </a:extLst>
                </a:gridCol>
                <a:gridCol w="3302598">
                  <a:extLst>
                    <a:ext uri="{9D8B030D-6E8A-4147-A177-3AD203B41FA5}">
                      <a16:colId xmlns:a16="http://schemas.microsoft.com/office/drawing/2014/main" val="2397208069"/>
                    </a:ext>
                  </a:extLst>
                </a:gridCol>
                <a:gridCol w="2614108">
                  <a:extLst>
                    <a:ext uri="{9D8B030D-6E8A-4147-A177-3AD203B41FA5}">
                      <a16:colId xmlns:a16="http://schemas.microsoft.com/office/drawing/2014/main" val="4294930574"/>
                    </a:ext>
                  </a:extLst>
                </a:gridCol>
                <a:gridCol w="2431229">
                  <a:extLst>
                    <a:ext uri="{9D8B030D-6E8A-4147-A177-3AD203B41FA5}">
                      <a16:colId xmlns:a16="http://schemas.microsoft.com/office/drawing/2014/main" val="2118152735"/>
                    </a:ext>
                  </a:extLst>
                </a:gridCol>
              </a:tblGrid>
              <a:tr h="469686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dirty="0"/>
                        <a:t>Uh-loven § 4-8(2)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b="0" kern="1200" dirty="0"/>
                        <a:t>Opptrådd grovt klanderverdig</a:t>
                      </a:r>
                      <a:endParaRPr lang="nb-NO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 dirty="0">
                          <a:effectLst/>
                        </a:rPr>
                        <a:t>UTESTENGL</a:t>
                      </a:r>
                      <a:endParaRPr lang="nb-NO" sz="1600" b="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 dirty="0">
                          <a:effectLst/>
                        </a:rPr>
                        <a:t>Utestenging ved egen institusjon</a:t>
                      </a:r>
                      <a:endParaRPr lang="nb-NO" sz="1600" b="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b="0" i="1" dirty="0"/>
                        <a:t>alle studier med praksis</a:t>
                      </a: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b="0" dirty="0">
                          <a:solidFill>
                            <a:schemeClr val="bg1"/>
                          </a:solidFill>
                        </a:rPr>
                        <a:t>studieklassifikasjon PRAKS </a:t>
                      </a:r>
                      <a:endParaRPr lang="nb-NO" sz="1600" b="0" kern="12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8436521"/>
                  </a:ext>
                </a:extLst>
              </a:tr>
              <a:tr h="469686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EKSAMEN</a:t>
                      </a:r>
                      <a:endParaRPr lang="nb-NO" sz="16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solidFill>
                            <a:schemeClr val="bg1"/>
                          </a:solidFill>
                          <a:effectLst/>
                        </a:rPr>
                        <a:t>Eksamenskarantene ved alle institusjoner</a:t>
                      </a:r>
                      <a:endParaRPr lang="nb-NO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b="0" i="1" dirty="0"/>
                        <a:t>alle studier md praksis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 kern="1200" dirty="0">
                          <a:solidFill>
                            <a:schemeClr val="bg1"/>
                          </a:solidFill>
                        </a:rPr>
                        <a:t>studieklassifikasjon </a:t>
                      </a:r>
                      <a:r>
                        <a:rPr lang="nb-NO" sz="1600" b="0" dirty="0">
                          <a:solidFill>
                            <a:schemeClr val="bg1"/>
                          </a:solidFill>
                        </a:rPr>
                        <a:t>PRAKS</a:t>
                      </a:r>
                      <a:r>
                        <a:rPr lang="nb-NO" sz="1600" b="0" kern="1200" dirty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nb-NO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0867244"/>
                  </a:ext>
                </a:extLst>
              </a:tr>
            </a:tbl>
          </a:graphicData>
        </a:graphic>
      </p:graphicFrame>
      <p:graphicFrame>
        <p:nvGraphicFramePr>
          <p:cNvPr id="27" name="Tabell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2220646"/>
              </p:ext>
            </p:extLst>
          </p:nvPr>
        </p:nvGraphicFramePr>
        <p:xfrm>
          <a:off x="284181" y="4875743"/>
          <a:ext cx="11672047" cy="1030518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1977901">
                  <a:extLst>
                    <a:ext uri="{9D8B030D-6E8A-4147-A177-3AD203B41FA5}">
                      <a16:colId xmlns:a16="http://schemas.microsoft.com/office/drawing/2014/main" val="2602747370"/>
                    </a:ext>
                  </a:extLst>
                </a:gridCol>
                <a:gridCol w="1377664">
                  <a:extLst>
                    <a:ext uri="{9D8B030D-6E8A-4147-A177-3AD203B41FA5}">
                      <a16:colId xmlns:a16="http://schemas.microsoft.com/office/drawing/2014/main" val="1833643174"/>
                    </a:ext>
                  </a:extLst>
                </a:gridCol>
                <a:gridCol w="3292661">
                  <a:extLst>
                    <a:ext uri="{9D8B030D-6E8A-4147-A177-3AD203B41FA5}">
                      <a16:colId xmlns:a16="http://schemas.microsoft.com/office/drawing/2014/main" val="2397208069"/>
                    </a:ext>
                  </a:extLst>
                </a:gridCol>
                <a:gridCol w="2603349">
                  <a:extLst>
                    <a:ext uri="{9D8B030D-6E8A-4147-A177-3AD203B41FA5}">
                      <a16:colId xmlns:a16="http://schemas.microsoft.com/office/drawing/2014/main" val="2739206725"/>
                    </a:ext>
                  </a:extLst>
                </a:gridCol>
                <a:gridCol w="2420472">
                  <a:extLst>
                    <a:ext uri="{9D8B030D-6E8A-4147-A177-3AD203B41FA5}">
                      <a16:colId xmlns:a16="http://schemas.microsoft.com/office/drawing/2014/main" val="2118152735"/>
                    </a:ext>
                  </a:extLst>
                </a:gridCol>
              </a:tblGrid>
              <a:tr h="469686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dirty="0"/>
                        <a:t>Uh-loven § 4-8(3)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b="0" kern="1200" dirty="0"/>
                        <a:t>Fusket på eksamen/</a:t>
                      </a:r>
                      <a:br>
                        <a:rPr lang="nb-NO" sz="1600" b="0" kern="1200" dirty="0"/>
                      </a:br>
                      <a:r>
                        <a:rPr lang="nb-NO" sz="1600" b="0" kern="1200" dirty="0"/>
                        <a:t>prøve/kurs</a:t>
                      </a: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 dirty="0">
                          <a:effectLst/>
                        </a:rPr>
                        <a:t>UTESTENGL</a:t>
                      </a:r>
                      <a:endParaRPr lang="nb-NO" sz="1600" b="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 dirty="0">
                          <a:effectLst/>
                        </a:rPr>
                        <a:t>Utestenging ved egen institusjon</a:t>
                      </a:r>
                      <a:endParaRPr lang="nb-NO" sz="1600" b="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b="0" i="1" dirty="0"/>
                        <a:t>alle</a:t>
                      </a:r>
                      <a:r>
                        <a:rPr lang="nb-NO" sz="1600" b="1" i="1" dirty="0"/>
                        <a:t> </a:t>
                      </a:r>
                      <a:r>
                        <a:rPr lang="nb-NO" sz="1600" b="0" i="1" dirty="0"/>
                        <a:t>studier</a:t>
                      </a: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b="0" dirty="0">
                          <a:solidFill>
                            <a:schemeClr val="bg1"/>
                          </a:solidFill>
                        </a:rPr>
                        <a:t>studieklassifikasjon ALLE </a:t>
                      </a:r>
                      <a:endParaRPr lang="nb-NO" sz="1600" b="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8436521"/>
                  </a:ext>
                </a:extLst>
              </a:tr>
              <a:tr h="469686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EKSAMEN</a:t>
                      </a:r>
                      <a:endParaRPr lang="nb-NO" sz="16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solidFill>
                            <a:schemeClr val="bg1"/>
                          </a:solidFill>
                          <a:effectLst/>
                        </a:rPr>
                        <a:t>Eksamenskarantene ved alle institusjoner</a:t>
                      </a:r>
                      <a:endParaRPr lang="nb-NO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b="0" i="1" dirty="0"/>
                        <a:t>alle</a:t>
                      </a:r>
                      <a:r>
                        <a:rPr lang="nb-NO" sz="1600" b="1" i="1" dirty="0"/>
                        <a:t> </a:t>
                      </a:r>
                      <a:r>
                        <a:rPr lang="nb-NO" sz="1600" b="0" i="1" dirty="0"/>
                        <a:t>studier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b="0" kern="1200" dirty="0">
                          <a:solidFill>
                            <a:schemeClr val="bg1"/>
                          </a:solidFill>
                        </a:rPr>
                        <a:t>studieklassifikasjon ALLE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600" b="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0867244"/>
                  </a:ext>
                </a:extLst>
              </a:tr>
            </a:tbl>
          </a:graphicData>
        </a:graphic>
      </p:graphicFrame>
      <p:pic>
        <p:nvPicPr>
          <p:cNvPr id="20" name="Bild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7168" y="492369"/>
            <a:ext cx="5163670" cy="6200674"/>
          </a:xfrm>
          <a:prstGeom prst="rect">
            <a:avLst/>
          </a:prstGeom>
        </p:spPr>
      </p:pic>
      <p:sp>
        <p:nvSpPr>
          <p:cNvPr id="11" name="Rektangel 10"/>
          <p:cNvSpPr/>
          <p:nvPr/>
        </p:nvSpPr>
        <p:spPr>
          <a:xfrm>
            <a:off x="215963" y="1336246"/>
            <a:ext cx="6790773" cy="116479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566214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2"/>
          <p:cNvSpPr/>
          <p:nvPr/>
        </p:nvSpPr>
        <p:spPr>
          <a:xfrm>
            <a:off x="1258741" y="566690"/>
            <a:ext cx="4118353" cy="286742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4042954646"/>
              </p:ext>
            </p:extLst>
          </p:nvPr>
        </p:nvGraphicFramePr>
        <p:xfrm>
          <a:off x="1428280" y="906041"/>
          <a:ext cx="3599896" cy="24077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Bild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3201" y="568359"/>
            <a:ext cx="964920" cy="552333"/>
          </a:xfrm>
          <a:prstGeom prst="rect">
            <a:avLst/>
          </a:prstGeom>
        </p:spPr>
      </p:pic>
      <p:sp>
        <p:nvSpPr>
          <p:cNvPr id="5" name="Rektangel 4"/>
          <p:cNvSpPr/>
          <p:nvPr/>
        </p:nvSpPr>
        <p:spPr>
          <a:xfrm>
            <a:off x="264069" y="5302223"/>
            <a:ext cx="43725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/>
              <a:t>OsloMet registrerer i FS:</a:t>
            </a:r>
          </a:p>
          <a:p>
            <a:r>
              <a:rPr lang="nb-NO" dirty="0"/>
              <a:t>-en rad med KARANTENEL (går ikke til RUST)</a:t>
            </a:r>
          </a:p>
          <a:p>
            <a:r>
              <a:rPr lang="nb-NO" dirty="0"/>
              <a:t>-en rad med INFOUTV (går til RUST)</a:t>
            </a: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372894994"/>
              </p:ext>
            </p:extLst>
          </p:nvPr>
        </p:nvGraphicFramePr>
        <p:xfrm>
          <a:off x="4512998" y="3297548"/>
          <a:ext cx="2707388" cy="26568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cxnSp>
        <p:nvCxnSpPr>
          <p:cNvPr id="7" name="Elbow Connector 10"/>
          <p:cNvCxnSpPr/>
          <p:nvPr/>
        </p:nvCxnSpPr>
        <p:spPr>
          <a:xfrm rot="16200000" flipH="1">
            <a:off x="4273198" y="2733242"/>
            <a:ext cx="2329777" cy="864094"/>
          </a:xfrm>
          <a:prstGeom prst="bentConnector3">
            <a:avLst>
              <a:gd name="adj1" fmla="val 14"/>
            </a:avLst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Elbow Connector 27"/>
          <p:cNvCxnSpPr/>
          <p:nvPr/>
        </p:nvCxnSpPr>
        <p:spPr>
          <a:xfrm flipV="1">
            <a:off x="6333450" y="3240121"/>
            <a:ext cx="2005375" cy="1402702"/>
          </a:xfrm>
          <a:prstGeom prst="bentConnector3">
            <a:avLst>
              <a:gd name="adj1" fmla="val 100329"/>
            </a:avLst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" name="Rounded Rectangle 18"/>
          <p:cNvSpPr/>
          <p:nvPr/>
        </p:nvSpPr>
        <p:spPr>
          <a:xfrm>
            <a:off x="6320626" y="566690"/>
            <a:ext cx="5319433" cy="2790640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graphicFrame>
        <p:nvGraphicFramePr>
          <p:cNvPr id="16" name="Diagram 15"/>
          <p:cNvGraphicFramePr/>
          <p:nvPr>
            <p:extLst>
              <p:ext uri="{D42A27DB-BD31-4B8C-83A1-F6EECF244321}">
                <p14:modId xmlns:p14="http://schemas.microsoft.com/office/powerpoint/2010/main" val="1749700904"/>
              </p:ext>
            </p:extLst>
          </p:nvPr>
        </p:nvGraphicFramePr>
        <p:xfrm>
          <a:off x="6500647" y="1121304"/>
          <a:ext cx="4871765" cy="20501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17" name="Avrundet rektangel 16"/>
          <p:cNvSpPr/>
          <p:nvPr/>
        </p:nvSpPr>
        <p:spPr>
          <a:xfrm>
            <a:off x="10426213" y="1129779"/>
            <a:ext cx="951719" cy="2050181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nb-NO" sz="1300" dirty="0"/>
              <a:t>Aksel har brukt et </a:t>
            </a:r>
            <a:r>
              <a:rPr lang="nb-NO" sz="1300" dirty="0">
                <a:solidFill>
                  <a:srgbClr val="FF0000"/>
                </a:solidFill>
              </a:rPr>
              <a:t>falskt</a:t>
            </a:r>
            <a:r>
              <a:rPr lang="nb-NO" sz="1300" dirty="0"/>
              <a:t> vitne-mål.</a:t>
            </a:r>
          </a:p>
          <a:p>
            <a:pPr lvl="0" algn="ctr"/>
            <a:r>
              <a:rPr lang="nb-NO" sz="1300" dirty="0"/>
              <a:t/>
            </a:r>
            <a:br>
              <a:rPr lang="nb-NO" sz="1300" dirty="0"/>
            </a:br>
            <a:r>
              <a:rPr lang="nb-NO" sz="1300" dirty="0"/>
              <a:t>UiT fatter eget vedtak</a:t>
            </a:r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3300" y="663303"/>
            <a:ext cx="1724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ktangel 19"/>
          <p:cNvSpPr/>
          <p:nvPr/>
        </p:nvSpPr>
        <p:spPr>
          <a:xfrm>
            <a:off x="7373300" y="5302223"/>
            <a:ext cx="43084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/>
              <a:t>UiT registrerer i FS:</a:t>
            </a:r>
          </a:p>
          <a:p>
            <a:r>
              <a:rPr lang="nb-NO" dirty="0"/>
              <a:t>-en rad med KARANTENEL (går ikke til RUST)</a:t>
            </a:r>
          </a:p>
          <a:p>
            <a:r>
              <a:rPr lang="nb-NO" dirty="0"/>
              <a:t>-en rad med INFOUTV (går til RUST)</a:t>
            </a:r>
          </a:p>
        </p:txBody>
      </p:sp>
      <p:cxnSp>
        <p:nvCxnSpPr>
          <p:cNvPr id="21" name="Elbow Connector 27"/>
          <p:cNvCxnSpPr/>
          <p:nvPr/>
        </p:nvCxnSpPr>
        <p:spPr>
          <a:xfrm rot="10800000" flipV="1">
            <a:off x="6297834" y="3377837"/>
            <a:ext cx="4588464" cy="1372129"/>
          </a:xfrm>
          <a:prstGeom prst="bentConnector3">
            <a:avLst>
              <a:gd name="adj1" fmla="val -90"/>
            </a:avLst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91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  <p:bldGraphic spid="16" grpId="0">
        <p:bldAsOne/>
      </p:bldGraphic>
      <p:bldP spid="17" grpId="0" animBg="1"/>
      <p:bldP spid="2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039" y="133880"/>
            <a:ext cx="11092481" cy="6590240"/>
          </a:xfrm>
          <a:prstGeom prst="rect">
            <a:avLst/>
          </a:prstGeom>
        </p:spPr>
      </p:pic>
      <p:pic>
        <p:nvPicPr>
          <p:cNvPr id="5" name="Bil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0010" y="3485584"/>
            <a:ext cx="850059" cy="354191"/>
          </a:xfrm>
          <a:prstGeom prst="rect">
            <a:avLst/>
          </a:prstGeom>
        </p:spPr>
      </p:pic>
      <p:pic>
        <p:nvPicPr>
          <p:cNvPr id="6" name="Bild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484" y="2921018"/>
            <a:ext cx="6417329" cy="2398608"/>
          </a:xfrm>
          <a:prstGeom prst="rect">
            <a:avLst/>
          </a:prstGeom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439" y="349725"/>
            <a:ext cx="6433430" cy="2543450"/>
          </a:xfrm>
          <a:prstGeom prst="rect">
            <a:avLst/>
          </a:prstGeom>
        </p:spPr>
      </p:pic>
      <p:pic>
        <p:nvPicPr>
          <p:cNvPr id="9" name="Bild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4957" y="712818"/>
            <a:ext cx="1400006" cy="188172"/>
          </a:xfrm>
          <a:prstGeom prst="rect">
            <a:avLst/>
          </a:prstGeom>
        </p:spPr>
      </p:pic>
      <p:pic>
        <p:nvPicPr>
          <p:cNvPr id="10" name="Bild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66362" y="3230946"/>
            <a:ext cx="1347968" cy="225911"/>
          </a:xfrm>
          <a:prstGeom prst="rect">
            <a:avLst/>
          </a:prstGeom>
        </p:spPr>
      </p:pic>
      <p:pic>
        <p:nvPicPr>
          <p:cNvPr id="12" name="Bild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7601" y="655535"/>
            <a:ext cx="2216450" cy="233766"/>
          </a:xfrm>
          <a:prstGeom prst="rect">
            <a:avLst/>
          </a:prstGeom>
        </p:spPr>
      </p:pic>
      <p:pic>
        <p:nvPicPr>
          <p:cNvPr id="13" name="Bild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48608" y="3205791"/>
            <a:ext cx="2216450" cy="233766"/>
          </a:xfrm>
          <a:prstGeom prst="rect">
            <a:avLst/>
          </a:prstGeom>
        </p:spPr>
      </p:pic>
      <p:sp>
        <p:nvSpPr>
          <p:cNvPr id="15" name="Rektangel 14"/>
          <p:cNvSpPr/>
          <p:nvPr/>
        </p:nvSpPr>
        <p:spPr>
          <a:xfrm>
            <a:off x="446856" y="1462121"/>
            <a:ext cx="3833214" cy="19045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6" name="Rektangel 15"/>
          <p:cNvSpPr/>
          <p:nvPr/>
        </p:nvSpPr>
        <p:spPr>
          <a:xfrm>
            <a:off x="448645" y="3991954"/>
            <a:ext cx="3833214" cy="19045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764777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Sylinder 9"/>
          <p:cNvSpPr txBox="1"/>
          <p:nvPr/>
        </p:nvSpPr>
        <p:spPr>
          <a:xfrm>
            <a:off x="9369911" y="6379285"/>
            <a:ext cx="3636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*Feltene i grønt går til RUST</a:t>
            </a: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1365326" y="96178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err="1"/>
              <a:t>Eksempel</a:t>
            </a:r>
            <a:r>
              <a:rPr lang="en-US" sz="3200" dirty="0"/>
              <a:t>: </a:t>
            </a:r>
            <a:r>
              <a:rPr lang="en-US" sz="3200" dirty="0" err="1"/>
              <a:t>Fusk</a:t>
            </a:r>
            <a:r>
              <a:rPr lang="en-US" sz="3200" dirty="0"/>
              <a:t> </a:t>
            </a:r>
            <a:r>
              <a:rPr lang="en-US" sz="3200" dirty="0" err="1"/>
              <a:t>på</a:t>
            </a:r>
            <a:r>
              <a:rPr lang="en-US" sz="3200" dirty="0"/>
              <a:t> </a:t>
            </a:r>
            <a:r>
              <a:rPr lang="en-US" sz="3200" dirty="0" err="1"/>
              <a:t>eksamen</a:t>
            </a:r>
            <a:endParaRPr lang="nb-NO" sz="3200" dirty="0"/>
          </a:p>
        </p:txBody>
      </p:sp>
      <p:sp>
        <p:nvSpPr>
          <p:cNvPr id="22" name="TekstSylinder 21"/>
          <p:cNvSpPr txBox="1"/>
          <p:nvPr/>
        </p:nvSpPr>
        <p:spPr>
          <a:xfrm>
            <a:off x="9208546" y="149495"/>
            <a:ext cx="3636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*Feltene i grønt går til RUST</a:t>
            </a:r>
          </a:p>
        </p:txBody>
      </p:sp>
      <p:graphicFrame>
        <p:nvGraphicFramePr>
          <p:cNvPr id="23" name="Tabell 22"/>
          <p:cNvGraphicFramePr>
            <a:graphicFrameLocks noGrp="1"/>
          </p:cNvGraphicFramePr>
          <p:nvPr/>
        </p:nvGraphicFramePr>
        <p:xfrm>
          <a:off x="301214" y="714774"/>
          <a:ext cx="11650532" cy="1701038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1957892">
                  <a:extLst>
                    <a:ext uri="{9D8B030D-6E8A-4147-A177-3AD203B41FA5}">
                      <a16:colId xmlns:a16="http://schemas.microsoft.com/office/drawing/2014/main" val="1373949846"/>
                    </a:ext>
                  </a:extLst>
                </a:gridCol>
                <a:gridCol w="1366221">
                  <a:extLst>
                    <a:ext uri="{9D8B030D-6E8A-4147-A177-3AD203B41FA5}">
                      <a16:colId xmlns:a16="http://schemas.microsoft.com/office/drawing/2014/main" val="3785899068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567895536"/>
                    </a:ext>
                  </a:extLst>
                </a:gridCol>
                <a:gridCol w="2581835">
                  <a:extLst>
                    <a:ext uri="{9D8B030D-6E8A-4147-A177-3AD203B41FA5}">
                      <a16:colId xmlns:a16="http://schemas.microsoft.com/office/drawing/2014/main" val="4049219947"/>
                    </a:ext>
                  </a:extLst>
                </a:gridCol>
                <a:gridCol w="2452744">
                  <a:extLst>
                    <a:ext uri="{9D8B030D-6E8A-4147-A177-3AD203B41FA5}">
                      <a16:colId xmlns:a16="http://schemas.microsoft.com/office/drawing/2014/main" val="2693295823"/>
                    </a:ext>
                  </a:extLst>
                </a:gridCol>
              </a:tblGrid>
              <a:tr h="4696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Lovhjemmel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>
                          <a:solidFill>
                            <a:schemeClr val="tx1"/>
                          </a:solidFill>
                          <a:effectLst/>
                        </a:rPr>
                        <a:t>Kode</a:t>
                      </a:r>
                      <a:endParaRPr lang="nb-NO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>
                          <a:solidFill>
                            <a:schemeClr val="tx1"/>
                          </a:solidFill>
                          <a:effectLst/>
                        </a:rPr>
                        <a:t>Navn</a:t>
                      </a:r>
                      <a:endParaRPr lang="nb-NO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Knyttes til/</a:t>
                      </a:r>
                      <a:r>
                        <a:rPr lang="nb-NO" sz="18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begrensnig</a:t>
                      </a:r>
                      <a:endParaRPr lang="nb-NO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Studieklassifikasjon/</a:t>
                      </a:r>
                      <a:br>
                        <a:rPr lang="nb-NO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</a:br>
                      <a:r>
                        <a:rPr lang="nb-NO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studieprogram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8242667"/>
                  </a:ext>
                </a:extLst>
              </a:tr>
              <a:tr h="469686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dirty="0"/>
                        <a:t>Uh-loven § 3-7(8)</a:t>
                      </a:r>
                      <a:br>
                        <a:rPr lang="nb-NO" sz="1600" dirty="0"/>
                      </a:br>
                      <a:r>
                        <a:rPr lang="nb-NO" sz="1600" b="0" kern="1200" dirty="0"/>
                        <a:t>Bruk av falske papirer</a:t>
                      </a:r>
                      <a:endParaRPr lang="nb-NO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KARANTENEL</a:t>
                      </a:r>
                      <a:endParaRPr lang="nb-NO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Karantene fra opptak og godkjenning ved egen institusjon</a:t>
                      </a:r>
                      <a:endParaRPr lang="nb-NO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b="0" i="1" dirty="0"/>
                        <a:t>alle studier</a:t>
                      </a:r>
                      <a:endParaRPr lang="nb-NO" sz="1600" b="0" i="1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kern="1200" dirty="0"/>
                        <a:t>studieklassifikasjon ALLE</a:t>
                      </a:r>
                      <a:endParaRPr lang="nb-NO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971614"/>
                  </a:ext>
                </a:extLst>
              </a:tr>
              <a:tr h="469686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INFOUTV</a:t>
                      </a:r>
                      <a:endParaRPr lang="nb-NO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Informasjonsutveksling </a:t>
                      </a:r>
                      <a:r>
                        <a:rPr lang="nb-NO" sz="1600" dirty="0" err="1">
                          <a:effectLst/>
                        </a:rPr>
                        <a:t>ifm</a:t>
                      </a:r>
                      <a:r>
                        <a:rPr lang="nb-NO" sz="1600" dirty="0">
                          <a:effectLst/>
                        </a:rPr>
                        <a:t> karantene fra opptak og godkjenning</a:t>
                      </a:r>
                      <a:endParaRPr lang="nb-NO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600" b="0" i="1" dirty="0"/>
                        <a:t>kun informasjon!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kern="1200" dirty="0"/>
                        <a:t>studieklassifikasjon ALLE</a:t>
                      </a:r>
                      <a:endParaRPr lang="nb-NO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8305667"/>
                  </a:ext>
                </a:extLst>
              </a:tr>
            </a:tbl>
          </a:graphicData>
        </a:graphic>
      </p:graphicFrame>
      <p:graphicFrame>
        <p:nvGraphicFramePr>
          <p:cNvPr id="24" name="Tabell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6183668"/>
              </p:ext>
            </p:extLst>
          </p:nvPr>
        </p:nvGraphicFramePr>
        <p:xfrm>
          <a:off x="290456" y="2578652"/>
          <a:ext cx="11672049" cy="1014008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1970214">
                  <a:extLst>
                    <a:ext uri="{9D8B030D-6E8A-4147-A177-3AD203B41FA5}">
                      <a16:colId xmlns:a16="http://schemas.microsoft.com/office/drawing/2014/main" val="2602747370"/>
                    </a:ext>
                  </a:extLst>
                </a:gridCol>
                <a:gridCol w="1374818">
                  <a:extLst>
                    <a:ext uri="{9D8B030D-6E8A-4147-A177-3AD203B41FA5}">
                      <a16:colId xmlns:a16="http://schemas.microsoft.com/office/drawing/2014/main" val="1833643174"/>
                    </a:ext>
                  </a:extLst>
                </a:gridCol>
                <a:gridCol w="3290906">
                  <a:extLst>
                    <a:ext uri="{9D8B030D-6E8A-4147-A177-3AD203B41FA5}">
                      <a16:colId xmlns:a16="http://schemas.microsoft.com/office/drawing/2014/main" val="2397208069"/>
                    </a:ext>
                  </a:extLst>
                </a:gridCol>
                <a:gridCol w="2583366">
                  <a:extLst>
                    <a:ext uri="{9D8B030D-6E8A-4147-A177-3AD203B41FA5}">
                      <a16:colId xmlns:a16="http://schemas.microsoft.com/office/drawing/2014/main" val="2033892564"/>
                    </a:ext>
                  </a:extLst>
                </a:gridCol>
                <a:gridCol w="2452745">
                  <a:extLst>
                    <a:ext uri="{9D8B030D-6E8A-4147-A177-3AD203B41FA5}">
                      <a16:colId xmlns:a16="http://schemas.microsoft.com/office/drawing/2014/main" val="2118152735"/>
                    </a:ext>
                  </a:extLst>
                </a:gridCol>
              </a:tblGrid>
              <a:tr h="469686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dirty="0"/>
                        <a:t>Uh-loven § 4-8(1)(2)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b="0" kern="1200" dirty="0"/>
                        <a:t>Opptrådd grovt forstyrrende</a:t>
                      </a: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 dirty="0">
                          <a:effectLst/>
                        </a:rPr>
                        <a:t>UTESTENGL</a:t>
                      </a:r>
                      <a:endParaRPr lang="nb-NO" sz="1600" b="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 dirty="0">
                          <a:effectLst/>
                        </a:rPr>
                        <a:t>Utestenging ved egen institusjon</a:t>
                      </a:r>
                      <a:endParaRPr lang="nb-NO" sz="1600" b="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600" b="0" i="1" dirty="0"/>
                        <a:t>aktuelt studium</a:t>
                      </a: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b="0" kern="1200" dirty="0">
                          <a:solidFill>
                            <a:schemeClr val="bg1"/>
                          </a:solidFill>
                        </a:rPr>
                        <a:t>aktuelt studieprogram </a:t>
                      </a:r>
                      <a:endParaRPr lang="nb-NO" sz="1600" b="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8436521"/>
                  </a:ext>
                </a:extLst>
              </a:tr>
              <a:tr h="469686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EKSAMEN</a:t>
                      </a:r>
                      <a:endParaRPr lang="nb-NO" sz="16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solidFill>
                            <a:schemeClr val="bg1"/>
                          </a:solidFill>
                          <a:effectLst/>
                        </a:rPr>
                        <a:t>Eksamenskarantene ved alle institusjoner</a:t>
                      </a:r>
                      <a:endParaRPr lang="nb-NO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600" b="0" i="1" dirty="0"/>
                        <a:t>alle studier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dirty="0">
                          <a:solidFill>
                            <a:schemeClr val="bg1"/>
                          </a:solidFill>
                        </a:rPr>
                        <a:t>studieklassifikasjon ALLE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0867244"/>
                  </a:ext>
                </a:extLst>
              </a:tr>
            </a:tbl>
          </a:graphicData>
        </a:graphic>
      </p:graphicFrame>
      <p:graphicFrame>
        <p:nvGraphicFramePr>
          <p:cNvPr id="25" name="Tabell 24"/>
          <p:cNvGraphicFramePr>
            <a:graphicFrameLocks noGrp="1"/>
          </p:cNvGraphicFramePr>
          <p:nvPr/>
        </p:nvGraphicFramePr>
        <p:xfrm>
          <a:off x="268941" y="6016811"/>
          <a:ext cx="11682805" cy="544322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1987343">
                  <a:extLst>
                    <a:ext uri="{9D8B030D-6E8A-4147-A177-3AD203B41FA5}">
                      <a16:colId xmlns:a16="http://schemas.microsoft.com/office/drawing/2014/main" val="2404441483"/>
                    </a:ext>
                  </a:extLst>
                </a:gridCol>
                <a:gridCol w="1368126">
                  <a:extLst>
                    <a:ext uri="{9D8B030D-6E8A-4147-A177-3AD203B41FA5}">
                      <a16:colId xmlns:a16="http://schemas.microsoft.com/office/drawing/2014/main" val="2889760954"/>
                    </a:ext>
                  </a:extLst>
                </a:gridCol>
                <a:gridCol w="3290524">
                  <a:extLst>
                    <a:ext uri="{9D8B030D-6E8A-4147-A177-3AD203B41FA5}">
                      <a16:colId xmlns:a16="http://schemas.microsoft.com/office/drawing/2014/main" val="456188418"/>
                    </a:ext>
                  </a:extLst>
                </a:gridCol>
                <a:gridCol w="2627099">
                  <a:extLst>
                    <a:ext uri="{9D8B030D-6E8A-4147-A177-3AD203B41FA5}">
                      <a16:colId xmlns:a16="http://schemas.microsoft.com/office/drawing/2014/main" val="3381423416"/>
                    </a:ext>
                  </a:extLst>
                </a:gridCol>
                <a:gridCol w="2409713">
                  <a:extLst>
                    <a:ext uri="{9D8B030D-6E8A-4147-A177-3AD203B41FA5}">
                      <a16:colId xmlns:a16="http://schemas.microsoft.com/office/drawing/2014/main" val="460201714"/>
                    </a:ext>
                  </a:extLst>
                </a:gridCol>
              </a:tblGrid>
              <a:tr h="4696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dirty="0"/>
                        <a:t>Uh-loven § 4-10(3)</a:t>
                      </a:r>
                      <a:br>
                        <a:rPr lang="nb-NO" sz="1600" dirty="0"/>
                      </a:br>
                      <a:r>
                        <a:rPr lang="nb-NO" sz="1600" b="0" kern="1200" dirty="0"/>
                        <a:t>Ikke skikket for et yrke</a:t>
                      </a: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 dirty="0">
                          <a:effectLst/>
                        </a:rPr>
                        <a:t>USKIKKET</a:t>
                      </a:r>
                      <a:endParaRPr lang="nb-NO" sz="1600" b="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 dirty="0">
                          <a:effectLst/>
                        </a:rPr>
                        <a:t>Utestenging</a:t>
                      </a:r>
                      <a:r>
                        <a:rPr lang="nb-NO" sz="1600" dirty="0">
                          <a:effectLst/>
                        </a:rPr>
                        <a:t> </a:t>
                      </a:r>
                      <a:r>
                        <a:rPr lang="nb-NO" sz="1600" b="0" dirty="0">
                          <a:effectLst/>
                        </a:rPr>
                        <a:t>og karantene </a:t>
                      </a:r>
                      <a:r>
                        <a:rPr lang="nb-NO" sz="1600" b="0" dirty="0" err="1">
                          <a:effectLst/>
                        </a:rPr>
                        <a:t>ifm</a:t>
                      </a:r>
                      <a:r>
                        <a:rPr lang="nb-NO" sz="1600" b="0" dirty="0">
                          <a:effectLst/>
                        </a:rPr>
                        <a:t> skikkethetsvurdering</a:t>
                      </a:r>
                      <a:endParaRPr lang="nb-NO" sz="1600" b="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 i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hvert enkelt yrke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b="0" kern="1200" dirty="0"/>
                        <a:t>aktuell studieklassifikasjon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600" b="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8360712"/>
                  </a:ext>
                </a:extLst>
              </a:tr>
            </a:tbl>
          </a:graphicData>
        </a:graphic>
      </p:graphicFrame>
      <p:graphicFrame>
        <p:nvGraphicFramePr>
          <p:cNvPr id="26" name="Tabell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0591320"/>
              </p:ext>
            </p:extLst>
          </p:nvPr>
        </p:nvGraphicFramePr>
        <p:xfrm>
          <a:off x="290458" y="3731513"/>
          <a:ext cx="11672046" cy="1014008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1957890">
                  <a:extLst>
                    <a:ext uri="{9D8B030D-6E8A-4147-A177-3AD203B41FA5}">
                      <a16:colId xmlns:a16="http://schemas.microsoft.com/office/drawing/2014/main" val="2602747370"/>
                    </a:ext>
                  </a:extLst>
                </a:gridCol>
                <a:gridCol w="1366221">
                  <a:extLst>
                    <a:ext uri="{9D8B030D-6E8A-4147-A177-3AD203B41FA5}">
                      <a16:colId xmlns:a16="http://schemas.microsoft.com/office/drawing/2014/main" val="1833643174"/>
                    </a:ext>
                  </a:extLst>
                </a:gridCol>
                <a:gridCol w="3302598">
                  <a:extLst>
                    <a:ext uri="{9D8B030D-6E8A-4147-A177-3AD203B41FA5}">
                      <a16:colId xmlns:a16="http://schemas.microsoft.com/office/drawing/2014/main" val="2397208069"/>
                    </a:ext>
                  </a:extLst>
                </a:gridCol>
                <a:gridCol w="2614108">
                  <a:extLst>
                    <a:ext uri="{9D8B030D-6E8A-4147-A177-3AD203B41FA5}">
                      <a16:colId xmlns:a16="http://schemas.microsoft.com/office/drawing/2014/main" val="4294930574"/>
                    </a:ext>
                  </a:extLst>
                </a:gridCol>
                <a:gridCol w="2431229">
                  <a:extLst>
                    <a:ext uri="{9D8B030D-6E8A-4147-A177-3AD203B41FA5}">
                      <a16:colId xmlns:a16="http://schemas.microsoft.com/office/drawing/2014/main" val="2118152735"/>
                    </a:ext>
                  </a:extLst>
                </a:gridCol>
              </a:tblGrid>
              <a:tr h="469686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dirty="0"/>
                        <a:t>Uh-loven § 4-8(2)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b="0" kern="1200" dirty="0"/>
                        <a:t>Opptrådd grovt klanderverdig</a:t>
                      </a:r>
                      <a:endParaRPr lang="nb-NO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 dirty="0">
                          <a:effectLst/>
                        </a:rPr>
                        <a:t>UTESTENGL</a:t>
                      </a:r>
                      <a:endParaRPr lang="nb-NO" sz="1600" b="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 dirty="0">
                          <a:effectLst/>
                        </a:rPr>
                        <a:t>Utestenging ved egen institusjon</a:t>
                      </a:r>
                      <a:endParaRPr lang="nb-NO" sz="1600" b="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b="0" i="1" dirty="0"/>
                        <a:t>alle studier med praksis</a:t>
                      </a: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b="0" dirty="0">
                          <a:solidFill>
                            <a:schemeClr val="bg1"/>
                          </a:solidFill>
                        </a:rPr>
                        <a:t>studieklassifikasjon PRAKS </a:t>
                      </a:r>
                      <a:endParaRPr lang="nb-NO" sz="1600" b="0" kern="12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8436521"/>
                  </a:ext>
                </a:extLst>
              </a:tr>
              <a:tr h="469686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EKSAMEN</a:t>
                      </a:r>
                      <a:endParaRPr lang="nb-NO" sz="16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solidFill>
                            <a:schemeClr val="bg1"/>
                          </a:solidFill>
                          <a:effectLst/>
                        </a:rPr>
                        <a:t>Eksamenskarantene ved alle institusjoner</a:t>
                      </a:r>
                      <a:endParaRPr lang="nb-NO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b="0" i="1" dirty="0"/>
                        <a:t>alle studier md praksis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 kern="1200" dirty="0">
                          <a:solidFill>
                            <a:schemeClr val="bg1"/>
                          </a:solidFill>
                        </a:rPr>
                        <a:t>studieklassifikasjon </a:t>
                      </a:r>
                      <a:r>
                        <a:rPr lang="nb-NO" sz="1600" b="0" dirty="0">
                          <a:solidFill>
                            <a:schemeClr val="bg1"/>
                          </a:solidFill>
                        </a:rPr>
                        <a:t>PRAKS</a:t>
                      </a:r>
                      <a:r>
                        <a:rPr lang="nb-NO" sz="1600" b="0" kern="1200" dirty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nb-NO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0867244"/>
                  </a:ext>
                </a:extLst>
              </a:tr>
            </a:tbl>
          </a:graphicData>
        </a:graphic>
      </p:graphicFrame>
      <p:graphicFrame>
        <p:nvGraphicFramePr>
          <p:cNvPr id="27" name="Tabell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9915382"/>
              </p:ext>
            </p:extLst>
          </p:nvPr>
        </p:nvGraphicFramePr>
        <p:xfrm>
          <a:off x="284181" y="4875743"/>
          <a:ext cx="11672047" cy="1014008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1977901">
                  <a:extLst>
                    <a:ext uri="{9D8B030D-6E8A-4147-A177-3AD203B41FA5}">
                      <a16:colId xmlns:a16="http://schemas.microsoft.com/office/drawing/2014/main" val="2602747370"/>
                    </a:ext>
                  </a:extLst>
                </a:gridCol>
                <a:gridCol w="1377664">
                  <a:extLst>
                    <a:ext uri="{9D8B030D-6E8A-4147-A177-3AD203B41FA5}">
                      <a16:colId xmlns:a16="http://schemas.microsoft.com/office/drawing/2014/main" val="1833643174"/>
                    </a:ext>
                  </a:extLst>
                </a:gridCol>
                <a:gridCol w="3292661">
                  <a:extLst>
                    <a:ext uri="{9D8B030D-6E8A-4147-A177-3AD203B41FA5}">
                      <a16:colId xmlns:a16="http://schemas.microsoft.com/office/drawing/2014/main" val="2397208069"/>
                    </a:ext>
                  </a:extLst>
                </a:gridCol>
                <a:gridCol w="2603349">
                  <a:extLst>
                    <a:ext uri="{9D8B030D-6E8A-4147-A177-3AD203B41FA5}">
                      <a16:colId xmlns:a16="http://schemas.microsoft.com/office/drawing/2014/main" val="2739206725"/>
                    </a:ext>
                  </a:extLst>
                </a:gridCol>
                <a:gridCol w="2420472">
                  <a:extLst>
                    <a:ext uri="{9D8B030D-6E8A-4147-A177-3AD203B41FA5}">
                      <a16:colId xmlns:a16="http://schemas.microsoft.com/office/drawing/2014/main" val="2118152735"/>
                    </a:ext>
                  </a:extLst>
                </a:gridCol>
              </a:tblGrid>
              <a:tr h="469686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dirty="0"/>
                        <a:t>Uh-loven § 4-8(3)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b="0" kern="1200" dirty="0"/>
                        <a:t>Fusket på eksamen/</a:t>
                      </a:r>
                      <a:br>
                        <a:rPr lang="nb-NO" sz="1600" b="0" kern="1200" dirty="0"/>
                      </a:br>
                      <a:r>
                        <a:rPr lang="nb-NO" sz="1600" b="0" kern="1200" dirty="0"/>
                        <a:t>prøve/kurs</a:t>
                      </a: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 dirty="0">
                          <a:effectLst/>
                        </a:rPr>
                        <a:t>UTESTENGL</a:t>
                      </a:r>
                      <a:endParaRPr lang="nb-NO" sz="1600" b="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 dirty="0">
                          <a:effectLst/>
                        </a:rPr>
                        <a:t>Utestenging ved egen institusjon</a:t>
                      </a:r>
                      <a:endParaRPr lang="nb-NO" sz="1600" b="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b="0" i="1" dirty="0"/>
                        <a:t>alle</a:t>
                      </a:r>
                      <a:r>
                        <a:rPr lang="nb-NO" sz="1600" b="1" i="1" dirty="0"/>
                        <a:t> </a:t>
                      </a:r>
                      <a:r>
                        <a:rPr lang="nb-NO" sz="1600" b="0" i="1" dirty="0"/>
                        <a:t>studier</a:t>
                      </a: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b="0" dirty="0">
                          <a:solidFill>
                            <a:schemeClr val="bg1"/>
                          </a:solidFill>
                        </a:rPr>
                        <a:t>studieklassifikasjon ALLE </a:t>
                      </a:r>
                      <a:endParaRPr lang="nb-NO" sz="1600" b="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8436521"/>
                  </a:ext>
                </a:extLst>
              </a:tr>
              <a:tr h="469686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EKSAMEN</a:t>
                      </a:r>
                      <a:endParaRPr lang="nb-NO" sz="16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solidFill>
                            <a:schemeClr val="bg1"/>
                          </a:solidFill>
                          <a:effectLst/>
                        </a:rPr>
                        <a:t>Eksamenskarantene ved alle institusjoner</a:t>
                      </a:r>
                      <a:endParaRPr lang="nb-NO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b="0" i="1" dirty="0"/>
                        <a:t>alle</a:t>
                      </a:r>
                      <a:r>
                        <a:rPr lang="nb-NO" sz="1600" b="1" i="1" dirty="0"/>
                        <a:t> </a:t>
                      </a:r>
                      <a:r>
                        <a:rPr lang="nb-NO" sz="1600" b="0" i="1" dirty="0"/>
                        <a:t>studier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b="0" kern="1200" dirty="0">
                          <a:solidFill>
                            <a:schemeClr val="bg1"/>
                          </a:solidFill>
                        </a:rPr>
                        <a:t>studieklassifikasjon ALLE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600" b="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0867244"/>
                  </a:ext>
                </a:extLst>
              </a:tr>
            </a:tbl>
          </a:graphicData>
        </a:graphic>
      </p:graphicFrame>
      <p:pic>
        <p:nvPicPr>
          <p:cNvPr id="20" name="Bild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7168" y="492369"/>
            <a:ext cx="5163670" cy="6200674"/>
          </a:xfrm>
          <a:prstGeom prst="rect">
            <a:avLst/>
          </a:prstGeom>
        </p:spPr>
      </p:pic>
      <p:sp>
        <p:nvSpPr>
          <p:cNvPr id="11" name="Rektangel 10"/>
          <p:cNvSpPr/>
          <p:nvPr/>
        </p:nvSpPr>
        <p:spPr>
          <a:xfrm>
            <a:off x="215963" y="4826206"/>
            <a:ext cx="6790773" cy="116479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282764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4004055425"/>
              </p:ext>
            </p:extLst>
          </p:nvPr>
        </p:nvGraphicFramePr>
        <p:xfrm>
          <a:off x="4512998" y="3297548"/>
          <a:ext cx="2707388" cy="26568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Rektangel 9"/>
          <p:cNvSpPr/>
          <p:nvPr/>
        </p:nvSpPr>
        <p:spPr>
          <a:xfrm>
            <a:off x="264069" y="5302223"/>
            <a:ext cx="43725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/>
              <a:t>UiO registrerer i FS:</a:t>
            </a:r>
          </a:p>
          <a:p>
            <a:r>
              <a:rPr lang="nb-NO" dirty="0"/>
              <a:t>-en rad med UTESTENGL (går ikke til RUST)</a:t>
            </a:r>
          </a:p>
          <a:p>
            <a:r>
              <a:rPr lang="nb-NO" dirty="0"/>
              <a:t>-en rad med EKSAMEN (går til RUST)</a:t>
            </a:r>
          </a:p>
        </p:txBody>
      </p:sp>
      <p:cxnSp>
        <p:nvCxnSpPr>
          <p:cNvPr id="11" name="Elbow Connector 10"/>
          <p:cNvCxnSpPr/>
          <p:nvPr/>
        </p:nvCxnSpPr>
        <p:spPr>
          <a:xfrm rot="16200000" flipH="1">
            <a:off x="4273198" y="2733242"/>
            <a:ext cx="2329777" cy="864094"/>
          </a:xfrm>
          <a:prstGeom prst="bentConnector3">
            <a:avLst>
              <a:gd name="adj1" fmla="val 14"/>
            </a:avLst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Elbow Connector 27"/>
          <p:cNvCxnSpPr/>
          <p:nvPr/>
        </p:nvCxnSpPr>
        <p:spPr>
          <a:xfrm flipV="1">
            <a:off x="6333450" y="3240121"/>
            <a:ext cx="2005375" cy="1402702"/>
          </a:xfrm>
          <a:prstGeom prst="bentConnector3">
            <a:avLst>
              <a:gd name="adj1" fmla="val 100329"/>
            </a:avLst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" name="Rounded Rectangle 23"/>
          <p:cNvSpPr/>
          <p:nvPr/>
        </p:nvSpPr>
        <p:spPr>
          <a:xfrm>
            <a:off x="1278303" y="550531"/>
            <a:ext cx="4118353" cy="2867422"/>
          </a:xfrm>
          <a:prstGeom prst="roundRect">
            <a:avLst/>
          </a:prstGeom>
          <a:solidFill>
            <a:schemeClr val="tx1">
              <a:lumMod val="8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781644679"/>
              </p:ext>
            </p:extLst>
          </p:nvPr>
        </p:nvGraphicFramePr>
        <p:xfrm>
          <a:off x="1552617" y="897672"/>
          <a:ext cx="3599896" cy="232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8477" y="599347"/>
            <a:ext cx="2053850" cy="279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8784" y="2659772"/>
            <a:ext cx="462473" cy="227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ounded Rectangle 18"/>
          <p:cNvSpPr/>
          <p:nvPr/>
        </p:nvSpPr>
        <p:spPr>
          <a:xfrm>
            <a:off x="6340189" y="550531"/>
            <a:ext cx="3960440" cy="2790640"/>
          </a:xfrm>
          <a:prstGeom prst="roundRect">
            <a:avLst/>
          </a:prstGeom>
          <a:solidFill>
            <a:schemeClr val="tx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276397121"/>
              </p:ext>
            </p:extLst>
          </p:nvPr>
        </p:nvGraphicFramePr>
        <p:xfrm>
          <a:off x="6520209" y="1105145"/>
          <a:ext cx="3600399" cy="20501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8295" y="600766"/>
            <a:ext cx="1261060" cy="493671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1869723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 animBg="1"/>
      <p:bldGraphic spid="4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584" y="158634"/>
            <a:ext cx="10924832" cy="6540732"/>
          </a:xfrm>
          <a:prstGeom prst="rect">
            <a:avLst/>
          </a:prstGeom>
        </p:spPr>
      </p:pic>
      <p:pic>
        <p:nvPicPr>
          <p:cNvPr id="5" name="Bild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483" y="2776141"/>
            <a:ext cx="6225895" cy="2518694"/>
          </a:xfrm>
          <a:prstGeom prst="rect">
            <a:avLst/>
          </a:prstGeom>
        </p:spPr>
      </p:pic>
      <p:pic>
        <p:nvPicPr>
          <p:cNvPr id="2" name="Bild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1456" y="3713171"/>
            <a:ext cx="1666667" cy="142857"/>
          </a:xfrm>
          <a:prstGeom prst="rect">
            <a:avLst/>
          </a:prstGeom>
        </p:spPr>
      </p:pic>
      <p:pic>
        <p:nvPicPr>
          <p:cNvPr id="3" name="Bild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0935" y="3399175"/>
            <a:ext cx="876190" cy="323810"/>
          </a:xfrm>
          <a:prstGeom prst="rect">
            <a:avLst/>
          </a:prstGeom>
        </p:spPr>
      </p:pic>
      <p:pic>
        <p:nvPicPr>
          <p:cNvPr id="6" name="Bild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57156" y="3686212"/>
            <a:ext cx="212515" cy="196773"/>
          </a:xfrm>
          <a:prstGeom prst="rect">
            <a:avLst/>
          </a:prstGeom>
        </p:spPr>
      </p:pic>
      <p:pic>
        <p:nvPicPr>
          <p:cNvPr id="8" name="Bild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63715" y="2819368"/>
            <a:ext cx="917189" cy="162623"/>
          </a:xfrm>
          <a:prstGeom prst="rect">
            <a:avLst/>
          </a:prstGeom>
        </p:spPr>
      </p:pic>
      <p:sp>
        <p:nvSpPr>
          <p:cNvPr id="9" name="Rektangel 8"/>
          <p:cNvSpPr/>
          <p:nvPr/>
        </p:nvSpPr>
        <p:spPr>
          <a:xfrm>
            <a:off x="684683" y="3874852"/>
            <a:ext cx="3554783" cy="20949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0" name="Rektangel 9"/>
          <p:cNvSpPr/>
          <p:nvPr/>
        </p:nvSpPr>
        <p:spPr>
          <a:xfrm>
            <a:off x="686475" y="1477685"/>
            <a:ext cx="3554783" cy="20949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431996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76518" y="1709738"/>
            <a:ext cx="11510682" cy="2113115"/>
          </a:xfrm>
        </p:spPr>
        <p:txBody>
          <a:bodyPr>
            <a:normAutofit fontScale="90000"/>
          </a:bodyPr>
          <a:lstStyle/>
          <a:p>
            <a:pPr algn="ctr"/>
            <a:r>
              <a:rPr lang="nb-NO" sz="6600" dirty="0"/>
              <a:t>Valg av studieklassifikasjon/studieprogram</a:t>
            </a:r>
          </a:p>
        </p:txBody>
      </p:sp>
    </p:spTree>
    <p:extLst>
      <p:ext uri="{BB962C8B-B14F-4D97-AF65-F5344CB8AC3E}">
        <p14:creationId xmlns:p14="http://schemas.microsoft.com/office/powerpoint/2010/main" val="9127580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Bilde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14" y="158634"/>
            <a:ext cx="10924832" cy="6540732"/>
          </a:xfrm>
          <a:prstGeom prst="rect">
            <a:avLst/>
          </a:prstGeom>
        </p:spPr>
      </p:pic>
      <p:sp>
        <p:nvSpPr>
          <p:cNvPr id="31" name="Rektangel 30"/>
          <p:cNvSpPr/>
          <p:nvPr/>
        </p:nvSpPr>
        <p:spPr>
          <a:xfrm>
            <a:off x="831279" y="1649345"/>
            <a:ext cx="2767203" cy="18472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pic>
        <p:nvPicPr>
          <p:cNvPr id="39" name="Bilde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913" y="2821176"/>
            <a:ext cx="6228463" cy="2656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0336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Studieklassifikasjonskoder</a:t>
            </a:r>
            <a:r>
              <a:rPr lang="en-US" dirty="0"/>
              <a:t> (1/2)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Har sammenheng med om studiet har klinisk undervisning/praksis </a:t>
            </a:r>
          </a:p>
          <a:p>
            <a:r>
              <a:rPr lang="nb-NO" dirty="0"/>
              <a:t>Knyttes til det enkelte studieprogram</a:t>
            </a:r>
          </a:p>
          <a:p>
            <a:endParaRPr lang="nb-NO" dirty="0"/>
          </a:p>
          <a:p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6943" y="3704933"/>
            <a:ext cx="1471057" cy="2403686"/>
          </a:xfrm>
          <a:prstGeom prst="rect">
            <a:avLst/>
          </a:prstGeom>
        </p:spPr>
      </p:pic>
      <p:pic>
        <p:nvPicPr>
          <p:cNvPr id="5" name="Bil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898" y="3704933"/>
            <a:ext cx="3397644" cy="2383422"/>
          </a:xfrm>
          <a:prstGeom prst="rect">
            <a:avLst/>
          </a:prstGeom>
        </p:spPr>
      </p:pic>
      <p:pic>
        <p:nvPicPr>
          <p:cNvPr id="6" name="Bild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8419" y="3683122"/>
            <a:ext cx="2548021" cy="2414251"/>
          </a:xfrm>
          <a:prstGeom prst="rect">
            <a:avLst/>
          </a:prstGeom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2307" y="3704934"/>
            <a:ext cx="3177896" cy="2383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5051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166" y="286143"/>
            <a:ext cx="8450216" cy="6285715"/>
          </a:xfrm>
          <a:prstGeom prst="rect">
            <a:avLst/>
          </a:prstGeom>
        </p:spPr>
      </p:pic>
      <p:sp>
        <p:nvSpPr>
          <p:cNvPr id="3" name="Avrundet rektangel 2"/>
          <p:cNvSpPr/>
          <p:nvPr/>
        </p:nvSpPr>
        <p:spPr>
          <a:xfrm>
            <a:off x="1476261" y="3016969"/>
            <a:ext cx="2666082" cy="19357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842711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Studieklassifikasjonskoder</a:t>
            </a:r>
            <a:r>
              <a:rPr lang="en-US" dirty="0"/>
              <a:t> (2/2)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Nytt: Totalt 27 koder (tidl. kun 2)</a:t>
            </a:r>
          </a:p>
          <a:p>
            <a:pPr marL="0" indent="0">
              <a:buNone/>
            </a:pPr>
            <a:r>
              <a:rPr lang="nb-NO" dirty="0"/>
              <a:t>+ PRAKS (alle de 27 yrkene med klinisk undervisning/praksis)</a:t>
            </a:r>
          </a:p>
          <a:p>
            <a:pPr marL="0" indent="0">
              <a:buNone/>
            </a:pPr>
            <a:r>
              <a:rPr lang="nb-NO" dirty="0"/>
              <a:t>+ ALLE (alle studier uavhengig av klinisk undervisning/praksis)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658060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0106758"/>
              </p:ext>
            </p:extLst>
          </p:nvPr>
        </p:nvGraphicFramePr>
        <p:xfrm>
          <a:off x="301214" y="714774"/>
          <a:ext cx="11650532" cy="1701038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1957892">
                  <a:extLst>
                    <a:ext uri="{9D8B030D-6E8A-4147-A177-3AD203B41FA5}">
                      <a16:colId xmlns:a16="http://schemas.microsoft.com/office/drawing/2014/main" val="1373949846"/>
                    </a:ext>
                  </a:extLst>
                </a:gridCol>
                <a:gridCol w="1366221">
                  <a:extLst>
                    <a:ext uri="{9D8B030D-6E8A-4147-A177-3AD203B41FA5}">
                      <a16:colId xmlns:a16="http://schemas.microsoft.com/office/drawing/2014/main" val="3785899068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567895536"/>
                    </a:ext>
                  </a:extLst>
                </a:gridCol>
                <a:gridCol w="2581835">
                  <a:extLst>
                    <a:ext uri="{9D8B030D-6E8A-4147-A177-3AD203B41FA5}">
                      <a16:colId xmlns:a16="http://schemas.microsoft.com/office/drawing/2014/main" val="4049219947"/>
                    </a:ext>
                  </a:extLst>
                </a:gridCol>
                <a:gridCol w="2452744">
                  <a:extLst>
                    <a:ext uri="{9D8B030D-6E8A-4147-A177-3AD203B41FA5}">
                      <a16:colId xmlns:a16="http://schemas.microsoft.com/office/drawing/2014/main" val="2693295823"/>
                    </a:ext>
                  </a:extLst>
                </a:gridCol>
              </a:tblGrid>
              <a:tr h="4696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Lovhjemmel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>
                          <a:solidFill>
                            <a:schemeClr val="tx1"/>
                          </a:solidFill>
                          <a:effectLst/>
                        </a:rPr>
                        <a:t>Kode</a:t>
                      </a:r>
                      <a:endParaRPr lang="nb-NO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>
                          <a:solidFill>
                            <a:schemeClr val="tx1"/>
                          </a:solidFill>
                          <a:effectLst/>
                        </a:rPr>
                        <a:t>Navn</a:t>
                      </a:r>
                      <a:endParaRPr lang="nb-NO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Knyttes til/</a:t>
                      </a:r>
                      <a:r>
                        <a:rPr lang="nb-NO" sz="18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begrensnig</a:t>
                      </a:r>
                      <a:endParaRPr lang="nb-NO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Studieklassifikasjon/</a:t>
                      </a:r>
                      <a:br>
                        <a:rPr lang="nb-NO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</a:br>
                      <a:r>
                        <a:rPr lang="nb-NO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studieprogram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8242667"/>
                  </a:ext>
                </a:extLst>
              </a:tr>
              <a:tr h="469686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dirty="0"/>
                        <a:t>Uh-loven § 3-7(8)</a:t>
                      </a:r>
                      <a:br>
                        <a:rPr lang="nb-NO" sz="1600" dirty="0"/>
                      </a:br>
                      <a:r>
                        <a:rPr lang="nb-NO" sz="1600" b="0" kern="1200" dirty="0"/>
                        <a:t>Bruk av falske papirer </a:t>
                      </a:r>
                      <a:endParaRPr lang="nb-NO" sz="1600" b="0" dirty="0"/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KARANTENEL</a:t>
                      </a:r>
                      <a:endParaRPr lang="nb-NO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Karantene fra opptak og godkjenning ved egen institusjon</a:t>
                      </a:r>
                      <a:endParaRPr lang="nb-NO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b="0" i="1" dirty="0"/>
                        <a:t>alle studier</a:t>
                      </a:r>
                      <a:endParaRPr lang="nb-NO" sz="1600" b="0" i="1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kern="1200" dirty="0"/>
                        <a:t>studieklassifikasjon ALLE</a:t>
                      </a:r>
                      <a:endParaRPr lang="nb-NO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971614"/>
                  </a:ext>
                </a:extLst>
              </a:tr>
              <a:tr h="469686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INFOUTV</a:t>
                      </a:r>
                      <a:endParaRPr lang="nb-NO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Informasjonsutveksling </a:t>
                      </a:r>
                      <a:r>
                        <a:rPr lang="nb-NO" sz="1600" dirty="0" err="1">
                          <a:effectLst/>
                        </a:rPr>
                        <a:t>ifm</a:t>
                      </a:r>
                      <a:r>
                        <a:rPr lang="nb-NO" sz="1600" dirty="0">
                          <a:effectLst/>
                        </a:rPr>
                        <a:t> karantene fra opptak og godkjenning</a:t>
                      </a:r>
                      <a:endParaRPr lang="nb-NO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600" b="0" i="1" dirty="0"/>
                        <a:t>kun informasjon!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kern="1200" dirty="0"/>
                        <a:t>studieklassifikasjon ALLE</a:t>
                      </a:r>
                      <a:endParaRPr lang="nb-NO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8305667"/>
                  </a:ext>
                </a:extLst>
              </a:tr>
            </a:tbl>
          </a:graphicData>
        </a:graphic>
      </p:graphicFrame>
      <p:graphicFrame>
        <p:nvGraphicFramePr>
          <p:cNvPr id="6" name="Tabell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2774407"/>
              </p:ext>
            </p:extLst>
          </p:nvPr>
        </p:nvGraphicFramePr>
        <p:xfrm>
          <a:off x="290456" y="2578652"/>
          <a:ext cx="11672049" cy="1014008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1970214">
                  <a:extLst>
                    <a:ext uri="{9D8B030D-6E8A-4147-A177-3AD203B41FA5}">
                      <a16:colId xmlns:a16="http://schemas.microsoft.com/office/drawing/2014/main" val="2602747370"/>
                    </a:ext>
                  </a:extLst>
                </a:gridCol>
                <a:gridCol w="1374818">
                  <a:extLst>
                    <a:ext uri="{9D8B030D-6E8A-4147-A177-3AD203B41FA5}">
                      <a16:colId xmlns:a16="http://schemas.microsoft.com/office/drawing/2014/main" val="1833643174"/>
                    </a:ext>
                  </a:extLst>
                </a:gridCol>
                <a:gridCol w="3290906">
                  <a:extLst>
                    <a:ext uri="{9D8B030D-6E8A-4147-A177-3AD203B41FA5}">
                      <a16:colId xmlns:a16="http://schemas.microsoft.com/office/drawing/2014/main" val="2397208069"/>
                    </a:ext>
                  </a:extLst>
                </a:gridCol>
                <a:gridCol w="2583366">
                  <a:extLst>
                    <a:ext uri="{9D8B030D-6E8A-4147-A177-3AD203B41FA5}">
                      <a16:colId xmlns:a16="http://schemas.microsoft.com/office/drawing/2014/main" val="2033892564"/>
                    </a:ext>
                  </a:extLst>
                </a:gridCol>
                <a:gridCol w="2452745">
                  <a:extLst>
                    <a:ext uri="{9D8B030D-6E8A-4147-A177-3AD203B41FA5}">
                      <a16:colId xmlns:a16="http://schemas.microsoft.com/office/drawing/2014/main" val="2118152735"/>
                    </a:ext>
                  </a:extLst>
                </a:gridCol>
              </a:tblGrid>
              <a:tr h="469686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dirty="0"/>
                        <a:t>Uh-loven § 4-8(1)(2)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b="0" kern="1200" dirty="0"/>
                        <a:t>Opptrådd grovt forstyrrende</a:t>
                      </a: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 dirty="0">
                          <a:effectLst/>
                        </a:rPr>
                        <a:t>UTESTENGL</a:t>
                      </a:r>
                      <a:endParaRPr lang="nb-NO" sz="1600" b="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 dirty="0">
                          <a:effectLst/>
                        </a:rPr>
                        <a:t>Utestenging ved egen institusjon</a:t>
                      </a:r>
                      <a:endParaRPr lang="nb-NO" sz="1600" b="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600" b="0" i="1" dirty="0"/>
                        <a:t>aktuelt studium</a:t>
                      </a: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b="0" kern="1200" dirty="0">
                          <a:solidFill>
                            <a:schemeClr val="bg1"/>
                          </a:solidFill>
                        </a:rPr>
                        <a:t>aktuelt studieprogram </a:t>
                      </a:r>
                      <a:endParaRPr lang="nb-NO" sz="1600" b="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8436521"/>
                  </a:ext>
                </a:extLst>
              </a:tr>
              <a:tr h="469686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EKSAMEN</a:t>
                      </a:r>
                      <a:endParaRPr lang="nb-NO" sz="16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Eksamenskarantene ved alle institusjoner</a:t>
                      </a:r>
                      <a:endParaRPr lang="nb-NO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600" b="0" i="1" dirty="0"/>
                        <a:t>alle studier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dirty="0">
                          <a:solidFill>
                            <a:schemeClr val="bg1"/>
                          </a:solidFill>
                        </a:rPr>
                        <a:t>studieklassifikasjon ALLE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0867244"/>
                  </a:ext>
                </a:extLst>
              </a:tr>
            </a:tbl>
          </a:graphicData>
        </a:graphic>
      </p:graphicFrame>
      <p:graphicFrame>
        <p:nvGraphicFramePr>
          <p:cNvPr id="7" name="Tabell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6599889"/>
              </p:ext>
            </p:extLst>
          </p:nvPr>
        </p:nvGraphicFramePr>
        <p:xfrm>
          <a:off x="268941" y="6016811"/>
          <a:ext cx="11682805" cy="544322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1987343">
                  <a:extLst>
                    <a:ext uri="{9D8B030D-6E8A-4147-A177-3AD203B41FA5}">
                      <a16:colId xmlns:a16="http://schemas.microsoft.com/office/drawing/2014/main" val="2404441483"/>
                    </a:ext>
                  </a:extLst>
                </a:gridCol>
                <a:gridCol w="1368126">
                  <a:extLst>
                    <a:ext uri="{9D8B030D-6E8A-4147-A177-3AD203B41FA5}">
                      <a16:colId xmlns:a16="http://schemas.microsoft.com/office/drawing/2014/main" val="2889760954"/>
                    </a:ext>
                  </a:extLst>
                </a:gridCol>
                <a:gridCol w="3290524">
                  <a:extLst>
                    <a:ext uri="{9D8B030D-6E8A-4147-A177-3AD203B41FA5}">
                      <a16:colId xmlns:a16="http://schemas.microsoft.com/office/drawing/2014/main" val="456188418"/>
                    </a:ext>
                  </a:extLst>
                </a:gridCol>
                <a:gridCol w="2627099">
                  <a:extLst>
                    <a:ext uri="{9D8B030D-6E8A-4147-A177-3AD203B41FA5}">
                      <a16:colId xmlns:a16="http://schemas.microsoft.com/office/drawing/2014/main" val="3381423416"/>
                    </a:ext>
                  </a:extLst>
                </a:gridCol>
                <a:gridCol w="2409713">
                  <a:extLst>
                    <a:ext uri="{9D8B030D-6E8A-4147-A177-3AD203B41FA5}">
                      <a16:colId xmlns:a16="http://schemas.microsoft.com/office/drawing/2014/main" val="460201714"/>
                    </a:ext>
                  </a:extLst>
                </a:gridCol>
              </a:tblGrid>
              <a:tr h="4696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/>
                        <a:t>Uh-loven § 4-10(3)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b="0" kern="1200" dirty="0"/>
                        <a:t>Ikke skikket for et yrke</a:t>
                      </a: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 dirty="0">
                          <a:effectLst/>
                        </a:rPr>
                        <a:t>USKIKKET</a:t>
                      </a:r>
                      <a:endParaRPr lang="nb-NO" sz="1600" b="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 dirty="0">
                          <a:effectLst/>
                        </a:rPr>
                        <a:t>Utestenging</a:t>
                      </a:r>
                      <a:r>
                        <a:rPr lang="nb-NO" sz="1600" dirty="0">
                          <a:effectLst/>
                        </a:rPr>
                        <a:t> </a:t>
                      </a:r>
                      <a:r>
                        <a:rPr lang="nb-NO" sz="1600" b="0" dirty="0">
                          <a:effectLst/>
                        </a:rPr>
                        <a:t>og karantene </a:t>
                      </a:r>
                      <a:r>
                        <a:rPr lang="nb-NO" sz="1600" b="0" dirty="0" err="1">
                          <a:effectLst/>
                        </a:rPr>
                        <a:t>ifm</a:t>
                      </a:r>
                      <a:r>
                        <a:rPr lang="nb-NO" sz="1600" b="0" dirty="0">
                          <a:effectLst/>
                        </a:rPr>
                        <a:t> skikkethetsvurdering</a:t>
                      </a:r>
                      <a:endParaRPr lang="nb-NO" sz="1600" b="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 i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hvert enkelt yrke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b="0" kern="1200" dirty="0"/>
                        <a:t>aktuell studieklassifikasjon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600" b="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8360712"/>
                  </a:ext>
                </a:extLst>
              </a:tr>
            </a:tbl>
          </a:graphicData>
        </a:graphic>
      </p:graphicFrame>
      <p:graphicFrame>
        <p:nvGraphicFramePr>
          <p:cNvPr id="8" name="Tabel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1808878"/>
              </p:ext>
            </p:extLst>
          </p:nvPr>
        </p:nvGraphicFramePr>
        <p:xfrm>
          <a:off x="290458" y="3731513"/>
          <a:ext cx="11672046" cy="1105154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1957890">
                  <a:extLst>
                    <a:ext uri="{9D8B030D-6E8A-4147-A177-3AD203B41FA5}">
                      <a16:colId xmlns:a16="http://schemas.microsoft.com/office/drawing/2014/main" val="2602747370"/>
                    </a:ext>
                  </a:extLst>
                </a:gridCol>
                <a:gridCol w="1366221">
                  <a:extLst>
                    <a:ext uri="{9D8B030D-6E8A-4147-A177-3AD203B41FA5}">
                      <a16:colId xmlns:a16="http://schemas.microsoft.com/office/drawing/2014/main" val="1833643174"/>
                    </a:ext>
                  </a:extLst>
                </a:gridCol>
                <a:gridCol w="3302598">
                  <a:extLst>
                    <a:ext uri="{9D8B030D-6E8A-4147-A177-3AD203B41FA5}">
                      <a16:colId xmlns:a16="http://schemas.microsoft.com/office/drawing/2014/main" val="2397208069"/>
                    </a:ext>
                  </a:extLst>
                </a:gridCol>
                <a:gridCol w="2614108">
                  <a:extLst>
                    <a:ext uri="{9D8B030D-6E8A-4147-A177-3AD203B41FA5}">
                      <a16:colId xmlns:a16="http://schemas.microsoft.com/office/drawing/2014/main" val="4294930574"/>
                    </a:ext>
                  </a:extLst>
                </a:gridCol>
                <a:gridCol w="2431229">
                  <a:extLst>
                    <a:ext uri="{9D8B030D-6E8A-4147-A177-3AD203B41FA5}">
                      <a16:colId xmlns:a16="http://schemas.microsoft.com/office/drawing/2014/main" val="2118152735"/>
                    </a:ext>
                  </a:extLst>
                </a:gridCol>
              </a:tblGrid>
              <a:tr h="469686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dirty="0"/>
                        <a:t>Uh-loven § 4-8(2)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b="0" kern="1200" dirty="0"/>
                        <a:t>Opptrådd grovt klanderverdig</a:t>
                      </a:r>
                      <a:r>
                        <a:rPr lang="nb-NO" sz="1600" dirty="0"/>
                        <a:t/>
                      </a:r>
                      <a:br>
                        <a:rPr lang="nb-NO" sz="1600" dirty="0"/>
                      </a:br>
                      <a:endParaRPr lang="nb-NO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 dirty="0">
                          <a:effectLst/>
                        </a:rPr>
                        <a:t>UTESTENGL</a:t>
                      </a:r>
                      <a:endParaRPr lang="nb-NO" sz="1600" b="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 dirty="0">
                          <a:effectLst/>
                        </a:rPr>
                        <a:t>Utestenging ved egen institusjon</a:t>
                      </a:r>
                      <a:endParaRPr lang="nb-NO" sz="1600" b="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b="0" i="1" dirty="0"/>
                        <a:t>alle studier med praksis</a:t>
                      </a: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b="0" dirty="0">
                          <a:solidFill>
                            <a:schemeClr val="bg1"/>
                          </a:solidFill>
                        </a:rPr>
                        <a:t>studieklassifikasjon PRAKS </a:t>
                      </a:r>
                      <a:endParaRPr lang="nb-NO" sz="1600" b="0" kern="12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8436521"/>
                  </a:ext>
                </a:extLst>
              </a:tr>
              <a:tr h="469686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EKSAMEN</a:t>
                      </a:r>
                      <a:endParaRPr lang="nb-NO" sz="16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Eksamenskarantene ved alle institusjoner</a:t>
                      </a:r>
                      <a:endParaRPr lang="nb-NO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b="0" i="1" dirty="0"/>
                        <a:t>alle studier md praksis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 kern="1200" dirty="0">
                          <a:solidFill>
                            <a:schemeClr val="bg1"/>
                          </a:solidFill>
                        </a:rPr>
                        <a:t>studieklassifikasjon </a:t>
                      </a:r>
                      <a:r>
                        <a:rPr lang="nb-NO" sz="1600" b="0" dirty="0">
                          <a:solidFill>
                            <a:schemeClr val="bg1"/>
                          </a:solidFill>
                        </a:rPr>
                        <a:t>PRAKS</a:t>
                      </a:r>
                      <a:r>
                        <a:rPr lang="nb-NO" sz="1600" b="0" kern="1200" dirty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nb-NO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0867244"/>
                  </a:ext>
                </a:extLst>
              </a:tr>
            </a:tbl>
          </a:graphicData>
        </a:graphic>
      </p:graphicFrame>
      <p:graphicFrame>
        <p:nvGraphicFramePr>
          <p:cNvPr id="9" name="Tabell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9398471"/>
              </p:ext>
            </p:extLst>
          </p:nvPr>
        </p:nvGraphicFramePr>
        <p:xfrm>
          <a:off x="284181" y="4890983"/>
          <a:ext cx="11672047" cy="1014008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1977901">
                  <a:extLst>
                    <a:ext uri="{9D8B030D-6E8A-4147-A177-3AD203B41FA5}">
                      <a16:colId xmlns:a16="http://schemas.microsoft.com/office/drawing/2014/main" val="2602747370"/>
                    </a:ext>
                  </a:extLst>
                </a:gridCol>
                <a:gridCol w="1377664">
                  <a:extLst>
                    <a:ext uri="{9D8B030D-6E8A-4147-A177-3AD203B41FA5}">
                      <a16:colId xmlns:a16="http://schemas.microsoft.com/office/drawing/2014/main" val="1833643174"/>
                    </a:ext>
                  </a:extLst>
                </a:gridCol>
                <a:gridCol w="3292661">
                  <a:extLst>
                    <a:ext uri="{9D8B030D-6E8A-4147-A177-3AD203B41FA5}">
                      <a16:colId xmlns:a16="http://schemas.microsoft.com/office/drawing/2014/main" val="2397208069"/>
                    </a:ext>
                  </a:extLst>
                </a:gridCol>
                <a:gridCol w="2603349">
                  <a:extLst>
                    <a:ext uri="{9D8B030D-6E8A-4147-A177-3AD203B41FA5}">
                      <a16:colId xmlns:a16="http://schemas.microsoft.com/office/drawing/2014/main" val="2739206725"/>
                    </a:ext>
                  </a:extLst>
                </a:gridCol>
                <a:gridCol w="2420472">
                  <a:extLst>
                    <a:ext uri="{9D8B030D-6E8A-4147-A177-3AD203B41FA5}">
                      <a16:colId xmlns:a16="http://schemas.microsoft.com/office/drawing/2014/main" val="2118152735"/>
                    </a:ext>
                  </a:extLst>
                </a:gridCol>
              </a:tblGrid>
              <a:tr h="469686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dirty="0"/>
                        <a:t>Uh-loven § 4-8(3)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b="0" kern="1200" dirty="0"/>
                        <a:t>Fusket på eksamen/</a:t>
                      </a:r>
                      <a:br>
                        <a:rPr lang="nb-NO" sz="1600" b="0" kern="1200" dirty="0"/>
                      </a:br>
                      <a:r>
                        <a:rPr lang="nb-NO" sz="1600" b="0" kern="1200" dirty="0"/>
                        <a:t>prøve/kurs</a:t>
                      </a: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 dirty="0">
                          <a:effectLst/>
                        </a:rPr>
                        <a:t>UTESTENGL</a:t>
                      </a:r>
                      <a:endParaRPr lang="nb-NO" sz="1600" b="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 dirty="0">
                          <a:effectLst/>
                        </a:rPr>
                        <a:t>Utestenging ved egen institusjon</a:t>
                      </a:r>
                      <a:endParaRPr lang="nb-NO" sz="1600" b="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b="0" i="1" dirty="0"/>
                        <a:t>alle</a:t>
                      </a:r>
                      <a:r>
                        <a:rPr lang="nb-NO" sz="1600" b="1" i="1" dirty="0"/>
                        <a:t> </a:t>
                      </a:r>
                      <a:r>
                        <a:rPr lang="nb-NO" sz="1600" b="0" i="1" dirty="0"/>
                        <a:t>studier</a:t>
                      </a: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b="0" dirty="0">
                          <a:solidFill>
                            <a:schemeClr val="bg1"/>
                          </a:solidFill>
                        </a:rPr>
                        <a:t>studieklassifikasjon ALLE </a:t>
                      </a:r>
                      <a:endParaRPr lang="nb-NO" sz="1600" b="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8436521"/>
                  </a:ext>
                </a:extLst>
              </a:tr>
              <a:tr h="469686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EKSAMEN</a:t>
                      </a:r>
                      <a:endParaRPr lang="nb-NO" sz="16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Eksamenskarantene ved alle institusjoner</a:t>
                      </a:r>
                      <a:endParaRPr lang="nb-NO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b="0" i="1" dirty="0"/>
                        <a:t>alle</a:t>
                      </a:r>
                      <a:r>
                        <a:rPr lang="nb-NO" sz="1600" b="1" i="1" dirty="0"/>
                        <a:t> </a:t>
                      </a:r>
                      <a:r>
                        <a:rPr lang="nb-NO" sz="1600" b="0" i="1" dirty="0"/>
                        <a:t>studier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b="0" kern="1200" dirty="0">
                          <a:solidFill>
                            <a:schemeClr val="bg1"/>
                          </a:solidFill>
                        </a:rPr>
                        <a:t>studieklassifikasjon ALLE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600" b="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0867244"/>
                  </a:ext>
                </a:extLst>
              </a:tr>
            </a:tbl>
          </a:graphicData>
        </a:graphic>
      </p:graphicFrame>
      <p:sp>
        <p:nvSpPr>
          <p:cNvPr id="10" name="TekstSylinder 9"/>
          <p:cNvSpPr txBox="1"/>
          <p:nvPr/>
        </p:nvSpPr>
        <p:spPr>
          <a:xfrm>
            <a:off x="9208546" y="149495"/>
            <a:ext cx="3636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*Feltene i grønt går til RUST</a:t>
            </a: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1365326" y="96178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err="1"/>
              <a:t>Valg</a:t>
            </a:r>
            <a:r>
              <a:rPr lang="en-US" sz="3200" dirty="0"/>
              <a:t> </a:t>
            </a:r>
            <a:r>
              <a:rPr lang="en-US" sz="3200" dirty="0" err="1"/>
              <a:t>av</a:t>
            </a:r>
            <a:r>
              <a:rPr lang="en-US" sz="3200" dirty="0"/>
              <a:t> </a:t>
            </a:r>
            <a:r>
              <a:rPr lang="en-US" sz="3200" dirty="0" err="1"/>
              <a:t>studieklassifikasjon</a:t>
            </a:r>
            <a:r>
              <a:rPr lang="en-US" sz="3200" dirty="0"/>
              <a:t>/</a:t>
            </a:r>
            <a:r>
              <a:rPr lang="en-US" sz="3200" dirty="0" err="1"/>
              <a:t>studieprogram</a:t>
            </a:r>
            <a:endParaRPr lang="nb-NO" sz="3200" dirty="0"/>
          </a:p>
        </p:txBody>
      </p:sp>
      <p:sp>
        <p:nvSpPr>
          <p:cNvPr id="12" name="Rektangel 11"/>
          <p:cNvSpPr/>
          <p:nvPr/>
        </p:nvSpPr>
        <p:spPr>
          <a:xfrm>
            <a:off x="6854715" y="681930"/>
            <a:ext cx="5153028" cy="594630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488459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Fremdeles usikker?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1825625"/>
            <a:ext cx="10652760" cy="4351338"/>
          </a:xfrm>
        </p:spPr>
        <p:txBody>
          <a:bodyPr/>
          <a:lstStyle/>
          <a:p>
            <a:r>
              <a:rPr lang="nb-NO" dirty="0"/>
              <a:t>Sjekk ut brukerdokumentasjonen for sanksjoner: https://www.fellesstudentsystem.no/dokumentasjon/brukerdok/rust/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6136" y="4189888"/>
            <a:ext cx="2428269" cy="2428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393370"/>
      </p:ext>
    </p:extLst>
  </p:cSld>
  <p:clrMapOvr>
    <a:masterClrMapping/>
  </p:clrMapOvr>
</p:sld>
</file>

<file path=ppt/theme/theme1.xml><?xml version="1.0" encoding="utf-8"?>
<a:theme xmlns:a="http://schemas.openxmlformats.org/drawingml/2006/main" name="KDTO_presentasjonsmal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61E96EC2-23AF-437E-91A6-09452DCECA4F}" vid="{54E25997-7008-4CFF-B3AF-2BC3F9766B95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175813FECA204DBD9A36D2197CC807" ma:contentTypeVersion="8" ma:contentTypeDescription="Create a new document." ma:contentTypeScope="" ma:versionID="1976314231f1941d718447d838cfb5ad">
  <xsd:schema xmlns:xsd="http://www.w3.org/2001/XMLSchema" xmlns:xs="http://www.w3.org/2001/XMLSchema" xmlns:p="http://schemas.microsoft.com/office/2006/metadata/properties" xmlns:ns2="689de802-d8bd-42ff-ac62-c21d4f27f25e" xmlns:ns3="41b6089f-fd40-40f9-aa6e-3829ac65ff58" targetNamespace="http://schemas.microsoft.com/office/2006/metadata/properties" ma:root="true" ma:fieldsID="bd63b17344b472a01250c0dae8b4801b" ns2:_="" ns3:_="">
    <xsd:import namespace="689de802-d8bd-42ff-ac62-c21d4f27f25e"/>
    <xsd:import namespace="41b6089f-fd40-40f9-aa6e-3829ac65ff5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9de802-d8bd-42ff-ac62-c21d4f27f25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b6089f-fd40-40f9-aa6e-3829ac65ff58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BD84120-06BE-4892-9C83-91F162B25ADB}">
  <ds:schemaRefs>
    <ds:schemaRef ds:uri="http://purl.org/dc/elements/1.1/"/>
    <ds:schemaRef ds:uri="41b6089f-fd40-40f9-aa6e-3829ac65ff58"/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purl.org/dc/terms/"/>
    <ds:schemaRef ds:uri="689de802-d8bd-42ff-ac62-c21d4f27f25e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10534A3-7B75-47FD-AAE0-C0FD8A48EFF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89de802-d8bd-42ff-ac62-c21d4f27f25e"/>
    <ds:schemaRef ds:uri="41b6089f-fd40-40f9-aa6e-3829ac65ff5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FAE8783-BE74-4B57-9C0D-02EEB185267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KDTO_presentasjonsmal</Template>
  <TotalTime>11778</TotalTime>
  <Words>1454</Words>
  <Application>Microsoft Office PowerPoint</Application>
  <PresentationFormat>Widescreen</PresentationFormat>
  <Paragraphs>380</Paragraphs>
  <Slides>28</Slides>
  <Notes>18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28</vt:i4>
      </vt:variant>
    </vt:vector>
  </HeadingPairs>
  <TitlesOfParts>
    <vt:vector size="34" baseType="lpstr">
      <vt:lpstr>SimSun</vt:lpstr>
      <vt:lpstr>Arial</vt:lpstr>
      <vt:lpstr>Calibri</vt:lpstr>
      <vt:lpstr>Calibri Light</vt:lpstr>
      <vt:lpstr>Times New Roman</vt:lpstr>
      <vt:lpstr>KDTO_presentasjonsmal</vt:lpstr>
      <vt:lpstr>Sanksjoner - Innføring og gjennomgang av årets endringer i FS og i RUST</vt:lpstr>
      <vt:lpstr>PowerPoint-presentasjon</vt:lpstr>
      <vt:lpstr>Når kan/skal en sanksjon registreres?</vt:lpstr>
      <vt:lpstr>RUST – Register for utestengte studenter</vt:lpstr>
      <vt:lpstr>Nytt i 2018</vt:lpstr>
      <vt:lpstr>Vi har gått igjennom all funksjonalitet og gjort en del forbedringer:</vt:lpstr>
      <vt:lpstr>PowerPoint-presentasjon</vt:lpstr>
      <vt:lpstr>Varsel om mottatt forekomst fra RUST</vt:lpstr>
      <vt:lpstr>Melding om at studenten er registrert med sanksjon vises i en rekke bilder</vt:lpstr>
      <vt:lpstr>Meldingene i Student samlebilde er flyttet</vt:lpstr>
      <vt:lpstr>Nytt: Saksbehandler får varsel hvis han/hun registrerer ny</vt:lpstr>
      <vt:lpstr>Nytt: Varsel når sanksjon går ut/har gått ut</vt:lpstr>
      <vt:lpstr>Valg av sanksjonskode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Valg av studieklassifikasjon/studieprogram</vt:lpstr>
      <vt:lpstr>PowerPoint-presentasjon</vt:lpstr>
      <vt:lpstr>Studieklassifikasjonskoder (1/2)</vt:lpstr>
      <vt:lpstr>PowerPoint-presentasjon</vt:lpstr>
      <vt:lpstr>Studieklassifikasjonskoder (2/2)</vt:lpstr>
      <vt:lpstr>PowerPoint-presentasjon</vt:lpstr>
      <vt:lpstr>Fremdeles usikker?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Kunnskapsdepartementets tjenesteorgan</dc:title>
  <dc:creator>Marte Holhjem</dc:creator>
  <cp:lastModifiedBy>Marte Holhjem</cp:lastModifiedBy>
  <cp:revision>101</cp:revision>
  <dcterms:created xsi:type="dcterms:W3CDTF">2018-02-01T14:21:14Z</dcterms:created>
  <dcterms:modified xsi:type="dcterms:W3CDTF">2018-11-16T14:11:36Z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0x0101000F175813FECA204DBD9A36D2197CC807</vt:lpwstr>
  </property>
</Properties>
</file>